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6.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7.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8.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0.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1.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2.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9" r:id="rId2"/>
    <p:sldMasterId id="2147483727" r:id="rId3"/>
    <p:sldMasterId id="2147483766" r:id="rId4"/>
    <p:sldMasterId id="2147483805" r:id="rId5"/>
    <p:sldMasterId id="2147483897" r:id="rId6"/>
    <p:sldMasterId id="2147483936" r:id="rId7"/>
    <p:sldMasterId id="2147484001" r:id="rId8"/>
    <p:sldMasterId id="2147484037" r:id="rId9"/>
    <p:sldMasterId id="2147484102" r:id="rId10"/>
    <p:sldMasterId id="2147484136" r:id="rId11"/>
    <p:sldMasterId id="2147484161" r:id="rId12"/>
    <p:sldMasterId id="2147484215" r:id="rId13"/>
  </p:sldMasterIdLst>
  <p:notesMasterIdLst>
    <p:notesMasterId r:id="rId115"/>
  </p:notesMasterIdLst>
  <p:sldIdLst>
    <p:sldId id="2145705695" r:id="rId14"/>
    <p:sldId id="2147469779" r:id="rId15"/>
    <p:sldId id="2147469790" r:id="rId16"/>
    <p:sldId id="2147469687" r:id="rId17"/>
    <p:sldId id="2147469783" r:id="rId18"/>
    <p:sldId id="2147469785" r:id="rId19"/>
    <p:sldId id="2147469690" r:id="rId20"/>
    <p:sldId id="2147469788" r:id="rId21"/>
    <p:sldId id="2147469787" r:id="rId22"/>
    <p:sldId id="2147469786" r:id="rId23"/>
    <p:sldId id="2147469784" r:id="rId24"/>
    <p:sldId id="2147469789" r:id="rId25"/>
    <p:sldId id="2147469791" r:id="rId26"/>
    <p:sldId id="2147469778" r:id="rId27"/>
    <p:sldId id="2147469792" r:id="rId28"/>
    <p:sldId id="2147469794" r:id="rId29"/>
    <p:sldId id="2147469777" r:id="rId30"/>
    <p:sldId id="2147469776" r:id="rId31"/>
    <p:sldId id="2147469775" r:id="rId32"/>
    <p:sldId id="2147469774" r:id="rId33"/>
    <p:sldId id="2147469773" r:id="rId34"/>
    <p:sldId id="2147469772" r:id="rId35"/>
    <p:sldId id="2147469770" r:id="rId36"/>
    <p:sldId id="2147469795" r:id="rId37"/>
    <p:sldId id="2147469765" r:id="rId38"/>
    <p:sldId id="2147469764" r:id="rId39"/>
    <p:sldId id="2147469763" r:id="rId40"/>
    <p:sldId id="2147469762" r:id="rId41"/>
    <p:sldId id="2147469761" r:id="rId42"/>
    <p:sldId id="2147469760" r:id="rId43"/>
    <p:sldId id="2147469758" r:id="rId44"/>
    <p:sldId id="2147469796" r:id="rId45"/>
    <p:sldId id="2147469715" r:id="rId46"/>
    <p:sldId id="2147469756" r:id="rId47"/>
    <p:sldId id="2147469755" r:id="rId48"/>
    <p:sldId id="2147469754" r:id="rId49"/>
    <p:sldId id="2147469753" r:id="rId50"/>
    <p:sldId id="2147469797" r:id="rId51"/>
    <p:sldId id="2147469752" r:id="rId52"/>
    <p:sldId id="2147469751" r:id="rId53"/>
    <p:sldId id="2147469750" r:id="rId54"/>
    <p:sldId id="2147469749" r:id="rId55"/>
    <p:sldId id="2147469748" r:id="rId56"/>
    <p:sldId id="2147469747" r:id="rId57"/>
    <p:sldId id="2147469746" r:id="rId58"/>
    <p:sldId id="2147469745" r:id="rId59"/>
    <p:sldId id="2147469742" r:id="rId60"/>
    <p:sldId id="2147469744" r:id="rId61"/>
    <p:sldId id="2147469767" r:id="rId62"/>
    <p:sldId id="2147469768" r:id="rId63"/>
    <p:sldId id="2147469769" r:id="rId64"/>
    <p:sldId id="2147469766" r:id="rId65"/>
    <p:sldId id="2147469743" r:id="rId66"/>
    <p:sldId id="2147469730" r:id="rId67"/>
    <p:sldId id="2147469733" r:id="rId68"/>
    <p:sldId id="2147469734" r:id="rId69"/>
    <p:sldId id="2147469735" r:id="rId70"/>
    <p:sldId id="2147469736" r:id="rId71"/>
    <p:sldId id="2147469737" r:id="rId72"/>
    <p:sldId id="2147469738" r:id="rId73"/>
    <p:sldId id="2147469739" r:id="rId74"/>
    <p:sldId id="2147469740" r:id="rId75"/>
    <p:sldId id="2147469727" r:id="rId76"/>
    <p:sldId id="2147469726" r:id="rId77"/>
    <p:sldId id="2147469725" r:id="rId78"/>
    <p:sldId id="2147469724" r:id="rId79"/>
    <p:sldId id="2147469799" r:id="rId80"/>
    <p:sldId id="2147469723" r:id="rId81"/>
    <p:sldId id="2147469722" r:id="rId82"/>
    <p:sldId id="2147469731" r:id="rId83"/>
    <p:sldId id="2147469721" r:id="rId84"/>
    <p:sldId id="2147469719" r:id="rId85"/>
    <p:sldId id="2147469800" r:id="rId86"/>
    <p:sldId id="2147469718" r:id="rId87"/>
    <p:sldId id="2147469717" r:id="rId88"/>
    <p:sldId id="2147469720" r:id="rId89"/>
    <p:sldId id="2147469716" r:id="rId90"/>
    <p:sldId id="2147469697" r:id="rId91"/>
    <p:sldId id="2147469714" r:id="rId92"/>
    <p:sldId id="2147469713" r:id="rId93"/>
    <p:sldId id="2147469712" r:id="rId94"/>
    <p:sldId id="2147469711" r:id="rId95"/>
    <p:sldId id="2147469710" r:id="rId96"/>
    <p:sldId id="2147469709" r:id="rId97"/>
    <p:sldId id="2147469708" r:id="rId98"/>
    <p:sldId id="2147469707" r:id="rId99"/>
    <p:sldId id="2147469706" r:id="rId100"/>
    <p:sldId id="2147469705" r:id="rId101"/>
    <p:sldId id="2147469704" r:id="rId102"/>
    <p:sldId id="2147469703" r:id="rId103"/>
    <p:sldId id="2147469702" r:id="rId104"/>
    <p:sldId id="2147469701" r:id="rId105"/>
    <p:sldId id="2147469700" r:id="rId106"/>
    <p:sldId id="2147469699" r:id="rId107"/>
    <p:sldId id="2147469698" r:id="rId108"/>
    <p:sldId id="2147469696" r:id="rId109"/>
    <p:sldId id="2147469695" r:id="rId110"/>
    <p:sldId id="2147469801" r:id="rId111"/>
    <p:sldId id="2147469693" r:id="rId112"/>
    <p:sldId id="2147469803" r:id="rId113"/>
    <p:sldId id="214746978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B1EB"/>
    <a:srgbClr val="305CAF"/>
    <a:srgbClr val="0F80B5"/>
    <a:srgbClr val="D93A00"/>
    <a:srgbClr val="50E7FF"/>
    <a:srgbClr val="141414"/>
    <a:srgbClr val="001A2D"/>
    <a:srgbClr val="4FE4FE"/>
    <a:srgbClr val="107C10"/>
    <a:srgbClr val="3FA3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A0DA5F-6ABF-FC42-956F-4FECE5B216DB}" v="34" dt="2022-08-05T05:34:22.3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7" autoAdjust="0"/>
    <p:restoredTop sz="89711" autoAdjust="0"/>
  </p:normalViewPr>
  <p:slideViewPr>
    <p:cSldViewPr snapToGrid="0">
      <p:cViewPr varScale="1">
        <p:scale>
          <a:sx n="170" d="100"/>
          <a:sy n="170" d="100"/>
        </p:scale>
        <p:origin x="592" y="192"/>
      </p:cViewPr>
      <p:guideLst>
        <p:guide orient="horz" pos="2160"/>
        <p:guide pos="3840"/>
      </p:guideLst>
    </p:cSldViewPr>
  </p:slideViewPr>
  <p:notesTextViewPr>
    <p:cViewPr>
      <p:scale>
        <a:sx n="1" d="1"/>
        <a:sy n="1" d="1"/>
      </p:scale>
      <p:origin x="0" y="0"/>
    </p:cViewPr>
  </p:notesTextViewPr>
  <p:sorterViewPr>
    <p:cViewPr>
      <p:scale>
        <a:sx n="164" d="100"/>
        <a:sy n="164"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presProps" Target="presProps.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microsoft.com/office/2018/10/relationships/authors" Target="authors.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viewProps" Target="viewProps.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theme" Target="theme/theme1.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notesMaster" Target="notesMasters/notesMaster1.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microsoft.com/office/2016/11/relationships/changesInfo" Target="changesInfos/changesInfo1.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commentAuthors" Target="commentAuthors.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suke Takahashi" userId="a3db1eab-8987-4160-b949-372b06a7df04" providerId="ADAL" clId="{CAA0DA5F-6ABF-FC42-956F-4FECE5B216DB}"/>
    <pc:docChg chg="undo custSel modSld">
      <pc:chgData name="Keisuke Takahashi" userId="a3db1eab-8987-4160-b949-372b06a7df04" providerId="ADAL" clId="{CAA0DA5F-6ABF-FC42-956F-4FECE5B216DB}" dt="2022-08-05T05:34:22.366" v="616" actId="167"/>
      <pc:docMkLst>
        <pc:docMk/>
      </pc:docMkLst>
      <pc:sldChg chg="modSp mod">
        <pc:chgData name="Keisuke Takahashi" userId="a3db1eab-8987-4160-b949-372b06a7df04" providerId="ADAL" clId="{CAA0DA5F-6ABF-FC42-956F-4FECE5B216DB}" dt="2022-08-05T05:23:18" v="5" actId="20577"/>
        <pc:sldMkLst>
          <pc:docMk/>
          <pc:sldMk cId="2100510368" sldId="2145705695"/>
        </pc:sldMkLst>
        <pc:spChg chg="mod">
          <ac:chgData name="Keisuke Takahashi" userId="a3db1eab-8987-4160-b949-372b06a7df04" providerId="ADAL" clId="{CAA0DA5F-6ABF-FC42-956F-4FECE5B216DB}" dt="2022-08-05T05:23:18" v="5" actId="20577"/>
          <ac:spMkLst>
            <pc:docMk/>
            <pc:sldMk cId="2100510368" sldId="2145705695"/>
            <ac:spMk id="5" creationId="{94EC6561-999A-964B-A90D-4B13F6E9FA64}"/>
          </ac:spMkLst>
        </pc:spChg>
      </pc:sldChg>
      <pc:sldChg chg="addSp modSp mod">
        <pc:chgData name="Keisuke Takahashi" userId="a3db1eab-8987-4160-b949-372b06a7df04" providerId="ADAL" clId="{CAA0DA5F-6ABF-FC42-956F-4FECE5B216DB}" dt="2022-08-05T05:32:54.437" v="586" actId="167"/>
        <pc:sldMkLst>
          <pc:docMk/>
          <pc:sldMk cId="4200458943" sldId="2147469724"/>
        </pc:sldMkLst>
        <pc:grpChg chg="add mod">
          <ac:chgData name="Keisuke Takahashi" userId="a3db1eab-8987-4160-b949-372b06a7df04" providerId="ADAL" clId="{CAA0DA5F-6ABF-FC42-956F-4FECE5B216DB}" dt="2022-08-05T05:32:54.437" v="586" actId="167"/>
          <ac:grpSpMkLst>
            <pc:docMk/>
            <pc:sldMk cId="4200458943" sldId="2147469724"/>
            <ac:grpSpMk id="7" creationId="{7085324A-60E1-E7AE-0EC6-EF34021E46B6}"/>
          </ac:grpSpMkLst>
        </pc:grpChg>
        <pc:picChg chg="add mod modCrop">
          <ac:chgData name="Keisuke Takahashi" userId="a3db1eab-8987-4160-b949-372b06a7df04" providerId="ADAL" clId="{CAA0DA5F-6ABF-FC42-956F-4FECE5B216DB}" dt="2022-08-05T05:32:32.099" v="584" actId="732"/>
          <ac:picMkLst>
            <pc:docMk/>
            <pc:sldMk cId="4200458943" sldId="2147469724"/>
            <ac:picMk id="5" creationId="{EA4BC706-2AE2-B8AD-1D48-BAB83FFEC044}"/>
          </ac:picMkLst>
        </pc:picChg>
      </pc:sldChg>
      <pc:sldChg chg="addSp modSp mod">
        <pc:chgData name="Keisuke Takahashi" userId="a3db1eab-8987-4160-b949-372b06a7df04" providerId="ADAL" clId="{CAA0DA5F-6ABF-FC42-956F-4FECE5B216DB}" dt="2022-08-05T05:34:22.366" v="616" actId="167"/>
        <pc:sldMkLst>
          <pc:docMk/>
          <pc:sldMk cId="1480904747" sldId="2147469725"/>
        </pc:sldMkLst>
        <pc:grpChg chg="add mod">
          <ac:chgData name="Keisuke Takahashi" userId="a3db1eab-8987-4160-b949-372b06a7df04" providerId="ADAL" clId="{CAA0DA5F-6ABF-FC42-956F-4FECE5B216DB}" dt="2022-08-05T05:34:22.366" v="616" actId="167"/>
          <ac:grpSpMkLst>
            <pc:docMk/>
            <pc:sldMk cId="1480904747" sldId="2147469725"/>
            <ac:grpSpMk id="7" creationId="{5D3B853E-EE58-E6AD-B118-81F3C8BFFBE0}"/>
          </ac:grpSpMkLst>
        </pc:grpChg>
        <pc:picChg chg="add mod">
          <ac:chgData name="Keisuke Takahashi" userId="a3db1eab-8987-4160-b949-372b06a7df04" providerId="ADAL" clId="{CAA0DA5F-6ABF-FC42-956F-4FECE5B216DB}" dt="2022-08-05T05:33:52.197" v="614"/>
          <ac:picMkLst>
            <pc:docMk/>
            <pc:sldMk cId="1480904747" sldId="2147469725"/>
            <ac:picMk id="5" creationId="{2E16EFC7-626E-0991-96CE-F4EBAA59EDF1}"/>
          </ac:picMkLst>
        </pc:picChg>
      </pc:sldChg>
      <pc:sldChg chg="addSp modSp mod">
        <pc:chgData name="Keisuke Takahashi" userId="a3db1eab-8987-4160-b949-372b06a7df04" providerId="ADAL" clId="{CAA0DA5F-6ABF-FC42-956F-4FECE5B216DB}" dt="2022-08-05T05:33:15.986" v="589" actId="167"/>
        <pc:sldMkLst>
          <pc:docMk/>
          <pc:sldMk cId="3495807474" sldId="2147469726"/>
        </pc:sldMkLst>
        <pc:spChg chg="mod">
          <ac:chgData name="Keisuke Takahashi" userId="a3db1eab-8987-4160-b949-372b06a7df04" providerId="ADAL" clId="{CAA0DA5F-6ABF-FC42-956F-4FECE5B216DB}" dt="2022-08-05T05:30:56.159" v="576" actId="166"/>
          <ac:spMkLst>
            <pc:docMk/>
            <pc:sldMk cId="3495807474" sldId="2147469726"/>
            <ac:spMk id="6" creationId="{C6EFE901-3440-254A-B23A-DB8A7FFE47D0}"/>
          </ac:spMkLst>
        </pc:spChg>
        <pc:grpChg chg="add mod">
          <ac:chgData name="Keisuke Takahashi" userId="a3db1eab-8987-4160-b949-372b06a7df04" providerId="ADAL" clId="{CAA0DA5F-6ABF-FC42-956F-4FECE5B216DB}" dt="2022-08-05T05:33:15.986" v="589" actId="167"/>
          <ac:grpSpMkLst>
            <pc:docMk/>
            <pc:sldMk cId="3495807474" sldId="2147469726"/>
            <ac:grpSpMk id="7" creationId="{AC4761D4-9159-B83B-2F73-44AD4733F3CE}"/>
          </ac:grpSpMkLst>
        </pc:grpChg>
        <pc:picChg chg="add">
          <ac:chgData name="Keisuke Takahashi" userId="a3db1eab-8987-4160-b949-372b06a7df04" providerId="ADAL" clId="{CAA0DA5F-6ABF-FC42-956F-4FECE5B216DB}" dt="2022-08-05T05:30:50.437" v="575" actId="22"/>
          <ac:picMkLst>
            <pc:docMk/>
            <pc:sldMk cId="3495807474" sldId="2147469726"/>
            <ac:picMk id="5" creationId="{8E1CC22E-0648-4FFD-074A-835C0C93B7E8}"/>
          </ac:picMkLst>
        </pc:picChg>
      </pc:sldChg>
      <pc:sldChg chg="addSp modSp mod">
        <pc:chgData name="Keisuke Takahashi" userId="a3db1eab-8987-4160-b949-372b06a7df04" providerId="ADAL" clId="{CAA0DA5F-6ABF-FC42-956F-4FECE5B216DB}" dt="2022-08-05T05:33:27.194" v="591" actId="167"/>
        <pc:sldMkLst>
          <pc:docMk/>
          <pc:sldMk cId="3267186891" sldId="2147469727"/>
        </pc:sldMkLst>
        <pc:spChg chg="mod">
          <ac:chgData name="Keisuke Takahashi" userId="a3db1eab-8987-4160-b949-372b06a7df04" providerId="ADAL" clId="{CAA0DA5F-6ABF-FC42-956F-4FECE5B216DB}" dt="2022-08-05T05:26:47.585" v="225" actId="166"/>
          <ac:spMkLst>
            <pc:docMk/>
            <pc:sldMk cId="3267186891" sldId="2147469727"/>
            <ac:spMk id="6" creationId="{BB75EBC7-BB2F-A544-A76C-995DA33A196E}"/>
          </ac:spMkLst>
        </pc:spChg>
        <pc:grpChg chg="add mod">
          <ac:chgData name="Keisuke Takahashi" userId="a3db1eab-8987-4160-b949-372b06a7df04" providerId="ADAL" clId="{CAA0DA5F-6ABF-FC42-956F-4FECE5B216DB}" dt="2022-08-05T05:33:27.194" v="591" actId="167"/>
          <ac:grpSpMkLst>
            <pc:docMk/>
            <pc:sldMk cId="3267186891" sldId="2147469727"/>
            <ac:grpSpMk id="7" creationId="{A6380130-73F4-2643-1C39-6376D6B8FA9B}"/>
          </ac:grpSpMkLst>
        </pc:grpChg>
        <pc:picChg chg="add mod modCrop">
          <ac:chgData name="Keisuke Takahashi" userId="a3db1eab-8987-4160-b949-372b06a7df04" providerId="ADAL" clId="{CAA0DA5F-6ABF-FC42-956F-4FECE5B216DB}" dt="2022-08-05T05:30:18.769" v="574" actId="732"/>
          <ac:picMkLst>
            <pc:docMk/>
            <pc:sldMk cId="3267186891" sldId="2147469727"/>
            <ac:picMk id="5" creationId="{6C61C9C0-AAE7-85EB-853F-BF9334E8302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B2A5E-0210-402B-AEA7-53CE1FD7F4B7}" type="datetimeFigureOut">
              <a:rPr lang="en-US" smtClean="0"/>
              <a:t>8/5/22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711E1-4041-48E0-9556-C40C470F8ED7}" type="slidenum">
              <a:rPr lang="en-US" smtClean="0"/>
              <a:t>‹#›</a:t>
            </a:fld>
            <a:endParaRPr lang="en-US"/>
          </a:p>
        </p:txBody>
      </p:sp>
    </p:spTree>
    <p:extLst>
      <p:ext uri="{BB962C8B-B14F-4D97-AF65-F5344CB8AC3E}">
        <p14:creationId xmlns:p14="http://schemas.microsoft.com/office/powerpoint/2010/main" val="4071564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2D711E1-4041-48E0-9556-C40C470F8ED7}" type="slidenum">
              <a:rPr lang="en-US" smtClean="0"/>
              <a:t>1</a:t>
            </a:fld>
            <a:endParaRPr lang="en-US"/>
          </a:p>
        </p:txBody>
      </p:sp>
    </p:spTree>
    <p:extLst>
      <p:ext uri="{BB962C8B-B14F-4D97-AF65-F5344CB8AC3E}">
        <p14:creationId xmlns:p14="http://schemas.microsoft.com/office/powerpoint/2010/main" val="392746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2D711E1-4041-48E0-9556-C40C470F8ED7}" type="slidenum">
              <a:rPr lang="en-US" smtClean="0"/>
              <a:t>99</a:t>
            </a:fld>
            <a:endParaRPr lang="en-US"/>
          </a:p>
        </p:txBody>
      </p:sp>
    </p:spTree>
    <p:extLst>
      <p:ext uri="{BB962C8B-B14F-4D97-AF65-F5344CB8AC3E}">
        <p14:creationId xmlns:p14="http://schemas.microsoft.com/office/powerpoint/2010/main" val="653350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6.xml"/><Relationship Id="rId4" Type="http://schemas.openxmlformats.org/officeDocument/2006/relationships/image" Target="../media/image36.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tiff"/><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tiff"/><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9.xml"/><Relationship Id="rId4" Type="http://schemas.openxmlformats.org/officeDocument/2006/relationships/image" Target="../media/image5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9.xml"/><Relationship Id="rId4" Type="http://schemas.openxmlformats.org/officeDocument/2006/relationships/image" Target="../media/image51.jpe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9.xml"/><Relationship Id="rId1" Type="http://schemas.openxmlformats.org/officeDocument/2006/relationships/tags" Target="../tags/tag1.xml"/><Relationship Id="rId4" Type="http://schemas.openxmlformats.org/officeDocument/2006/relationships/image" Target="../media/image54.emf"/></Relationships>
</file>

<file path=ppt/slideLayouts/_rels/slideLayout3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9.xml"/><Relationship Id="rId1" Type="http://schemas.openxmlformats.org/officeDocument/2006/relationships/tags" Target="../tags/tag2.xml"/><Relationship Id="rId4" Type="http://schemas.openxmlformats.org/officeDocument/2006/relationships/image" Target="../media/image54.emf"/></Relationships>
</file>

<file path=ppt/slideLayouts/_rels/slideLayout3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9.xml"/><Relationship Id="rId1" Type="http://schemas.openxmlformats.org/officeDocument/2006/relationships/tags" Target="../tags/tag3.xml"/><Relationship Id="rId4" Type="http://schemas.openxmlformats.org/officeDocument/2006/relationships/image" Target="../media/image54.emf"/></Relationships>
</file>

<file path=ppt/slideLayouts/_rels/slideLayout3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9.xml"/><Relationship Id="rId1" Type="http://schemas.openxmlformats.org/officeDocument/2006/relationships/tags" Target="../tags/tag4.xml"/><Relationship Id="rId4" Type="http://schemas.openxmlformats.org/officeDocument/2006/relationships/image" Target="../media/image54.emf"/></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0.xml"/><Relationship Id="rId4" Type="http://schemas.openxmlformats.org/officeDocument/2006/relationships/image" Target="../media/image10.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8.png"/></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842327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98241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369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9687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63997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4777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06641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87538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75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34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72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56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5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41592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5DA342-80C0-D848-82DD-77952AD19C10}"/>
              </a:ext>
            </a:extLst>
          </p:cNvPr>
          <p:cNvSpPr/>
          <p:nvPr userDrawn="1"/>
        </p:nvSpPr>
        <p:spPr bwMode="auto">
          <a:xfrm>
            <a:off x="0" y="-1"/>
            <a:ext cx="12192000" cy="3429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756457"/>
            <a:ext cx="5272210" cy="1107996"/>
          </a:xfrm>
        </p:spPr>
        <p:txBody>
          <a:bodyPr/>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3" y="2257089"/>
            <a:ext cx="5271510" cy="276999"/>
          </a:xfrm>
        </p:spPr>
        <p:txBody>
          <a:bodyPr/>
          <a:lstStyle>
            <a:lvl1pPr marL="0" indent="0">
              <a:buNone/>
              <a:defRPr sz="1800">
                <a:solidFill>
                  <a:srgbClr val="50E7FF"/>
                </a:solidFill>
                <a:latin typeface="+mj-lt"/>
              </a:defRPr>
            </a:lvl1pPr>
          </a:lstStyle>
          <a:p>
            <a:pPr lvl="0"/>
            <a:r>
              <a:rPr lang="en-US"/>
              <a:t>Click to edit Master text styles</a:t>
            </a:r>
          </a:p>
        </p:txBody>
      </p:sp>
    </p:spTree>
    <p:extLst>
      <p:ext uri="{BB962C8B-B14F-4D97-AF65-F5344CB8AC3E}">
        <p14:creationId xmlns:p14="http://schemas.microsoft.com/office/powerpoint/2010/main" val="322796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FDA6EC-4BA0-3040-9BBF-5E7B2929E5FB}"/>
              </a:ext>
            </a:extLst>
          </p:cNvPr>
          <p:cNvSpPr/>
          <p:nvPr userDrawn="1"/>
        </p:nvSpPr>
        <p:spPr bwMode="auto">
          <a:xfrm>
            <a:off x="0" y="0"/>
            <a:ext cx="12192000" cy="3429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6740" y="800541"/>
            <a:ext cx="11018520" cy="1615264"/>
          </a:xfrm>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3782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9685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644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948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105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863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182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25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449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445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658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3482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338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77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2389589"/>
            <a:ext cx="9144000" cy="338554"/>
          </a:xfrm>
          <a:noFill/>
        </p:spPr>
        <p:txBody>
          <a:bodyPr lIns="0" tIns="0" rIns="0" bIns="0" anchor="b">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3861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92692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2570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7475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1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883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1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7656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4389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0"/>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6"/>
            <a:ext cx="5668962" cy="461665"/>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D836B162-89A2-4F6C-AF36-B78BEA647C4C}"/>
              </a:ext>
            </a:extLst>
          </p:cNvPr>
          <p:cNvSpPr>
            <a:spLocks noGrp="1"/>
          </p:cNvSpPr>
          <p:nvPr>
            <p:ph type="title"/>
          </p:nvPr>
        </p:nvSpPr>
        <p:spPr>
          <a:xfrm>
            <a:off x="427038" y="518099"/>
            <a:ext cx="5691187" cy="813819"/>
          </a:xfrm>
        </p:spPr>
        <p:txBody>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172641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703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70072"/>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34944"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954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873524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498993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76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9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2443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134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26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1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79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5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392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8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54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BEBD79AD-4A07-9746-AD46-BB67FF845D85}"/>
              </a:ext>
            </a:extLst>
          </p:cNvPr>
          <p:cNvSpPr txBox="1">
            <a:spLocks noChangeArrowheads="1"/>
          </p:cNvSpPr>
          <p:nvPr userDrawn="1"/>
        </p:nvSpPr>
        <p:spPr bwMode="blackWhite">
          <a:xfrm>
            <a:off x="584200" y="5239335"/>
            <a:ext cx="11025188" cy="1324978"/>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本書に記載した情報は、本書各項目に関する発行日現在の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の見解を表明するものです。</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は絶えず変化する市場に対応しなければならないため、ここに記載した情報に対していかなる責務を負うものではなく、提示された情報の信憑性については保証できません。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本書は情報提供のみを目的としています。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は、明示的または暗示的を問わず、本書にいかなる保証も与えるものではありません。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すべての当該著作権法を遵守することはお客様の責務です。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の書面による明確な許可なく、本書の如何なる部分についても、転載や検索システムへの格納または挿入を行うことは、どのような形式または手段（電子的、機械的、複写、レコーディング、その他）、および目的であっても禁じられています。これらは著作権保護された権利を制限す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は、本書の内容を保護する特許、特許出願書、商標、著作権、またはその他の知的財産権を保有する場合があります。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から書面によるライセンス契約が明確に供給される場合を除いて、本書の提供はこれらの特許、商標、著作権、またはその他の知的財産へのライセンスを与えるものではありません。</a:t>
            </a:r>
            <a:endParaRPr lang="en-US" sz="700" dirty="0">
              <a:solidFill>
                <a:schemeClr val="tx1"/>
              </a:solidFill>
              <a:latin typeface="+mn-lt"/>
              <a:ea typeface="+mn-ea"/>
              <a:cs typeface="Segoe UI" pitchFamily="34" charset="0"/>
            </a:endParaRPr>
          </a:p>
          <a:p>
            <a:pPr defTabSz="913892" eaLnBrk="0" hangingPunct="0"/>
            <a:endParaRPr lang="en-US" sz="700" dirty="0">
              <a:solidFill>
                <a:schemeClr val="tx1"/>
              </a:solidFill>
              <a:latin typeface="+mn-lt"/>
              <a:ea typeface="+mn-ea"/>
              <a:cs typeface="Segoe UI" pitchFamily="34" charset="0"/>
            </a:endParaRPr>
          </a:p>
          <a:p>
            <a:pPr defTabSz="913892" eaLnBrk="0" hangingPunct="0"/>
            <a:r>
              <a:rPr lang="en-US" sz="700" dirty="0">
                <a:solidFill>
                  <a:schemeClr val="tx1"/>
                </a:solidFill>
                <a:latin typeface="+mn-lt"/>
                <a:ea typeface="+mn-ea"/>
                <a:cs typeface="Segoe UI" pitchFamily="34" charset="0"/>
              </a:rPr>
              <a:t>© 2021 Microsoft Corporation. All rights reserved. Microsoft, Windows, and other product names are or may be registered trademarks and/or trademarks in the U.S. and/or other countries.</a:t>
            </a:r>
          </a:p>
          <a:p>
            <a:pPr defTabSz="913892" eaLnBrk="0" hangingPunct="0"/>
            <a:r>
              <a:rPr lang="en-US" sz="700" dirty="0">
                <a:solidFill>
                  <a:schemeClr val="tx1"/>
                </a:solidFill>
                <a:latin typeface="+mn-lt"/>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chemeClr val="tx1"/>
                </a:solidFill>
                <a:latin typeface="+mn-lt"/>
                <a:ea typeface="+mn-ea"/>
                <a:cs typeface="Segoe UI" pitchFamily="34" charset="0"/>
              </a:rPr>
            </a:br>
            <a:r>
              <a:rPr lang="en-US" sz="700" dirty="0">
                <a:solidFill>
                  <a:schemeClr val="tx1"/>
                </a:solidFill>
                <a:latin typeface="+mn-lt"/>
                <a:ea typeface="+mn-ea"/>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a:extLst>
              <a:ext uri="{FF2B5EF4-FFF2-40B4-BE49-F238E27FC236}">
                <a16:creationId xmlns:a16="http://schemas.microsoft.com/office/drawing/2014/main" id="{7951C6B8-BDE1-EF46-B6EE-EAA3477580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2735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73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990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8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569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44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957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8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126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230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67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43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064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18124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8508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3988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6239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81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7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671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157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9080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41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92408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3530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7280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703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053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42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41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471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9211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9719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0073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8454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43449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0490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5249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015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7179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024276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5637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99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1310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161194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5264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528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9521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75944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02651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284342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6889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p:nvSpPr>
        <p:spPr bwMode="auto">
          <a:xfrm>
            <a:off x="5326064"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2"/>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333690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76875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64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430901"/>
          </a:xfrm>
        </p:spPr>
        <p:txBody>
          <a:bodyPr/>
          <a:lstStyle/>
          <a:p>
            <a:endParaRPr lang="en-US"/>
          </a:p>
        </p:txBody>
      </p:sp>
      <p:sp>
        <p:nvSpPr>
          <p:cNvPr id="9" name="Title 1"/>
          <p:cNvSpPr>
            <a:spLocks noGrp="1"/>
          </p:cNvSpPr>
          <p:nvPr>
            <p:ph type="title" hasCustomPrompt="1"/>
          </p:nvPr>
        </p:nvSpPr>
        <p:spPr>
          <a:xfrm>
            <a:off x="811327" y="2179463"/>
            <a:ext cx="4916874" cy="135431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1"/>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p:nvGrpSpPr>
        <p:grpSpPr bwMode="auto">
          <a:xfrm>
            <a:off x="434975" y="444501"/>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spTree>
    <p:extLst>
      <p:ext uri="{BB962C8B-B14F-4D97-AF65-F5344CB8AC3E}">
        <p14:creationId xmlns:p14="http://schemas.microsoft.com/office/powerpoint/2010/main" val="304947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27454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914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889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02384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24783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45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7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27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0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5825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7"/>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161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9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5"/>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89561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5431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97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30971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8"/>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6"/>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556" indent="0">
              <a:buNone/>
              <a:defRPr/>
            </a:lvl2pPr>
            <a:lvl3pPr marL="457112" indent="0">
              <a:buNone/>
              <a:defRPr/>
            </a:lvl3pPr>
            <a:lvl4pPr marL="661861" indent="0">
              <a:buNone/>
              <a:defRPr/>
            </a:lvl4pPr>
            <a:lvl5pPr marL="855499" indent="0">
              <a:buNone/>
              <a:defRPr/>
            </a:lvl5pPr>
          </a:lstStyle>
          <a:p>
            <a:pPr lvl="0"/>
            <a:r>
              <a:rPr lang="en-US" err="1"/>
              <a:t>Subheader</a:t>
            </a:r>
            <a:endParaRPr lang="en-US"/>
          </a:p>
        </p:txBody>
      </p:sp>
    </p:spTree>
    <p:extLst>
      <p:ext uri="{BB962C8B-B14F-4D97-AF65-F5344CB8AC3E}">
        <p14:creationId xmlns:p14="http://schemas.microsoft.com/office/powerpoint/2010/main" val="378793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1"/>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1"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38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110812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7"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7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62413" cy="430901"/>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4" y="2688799"/>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6"/>
            <a:ext cx="2851980" cy="553998"/>
          </a:xfrm>
        </p:spPr>
        <p:txBody>
          <a:bodyPr/>
          <a:lstStyle/>
          <a:p>
            <a:r>
              <a:rPr lang="en-US"/>
              <a:t>Click to</a:t>
            </a:r>
          </a:p>
        </p:txBody>
      </p:sp>
    </p:spTree>
    <p:extLst>
      <p:ext uri="{BB962C8B-B14F-4D97-AF65-F5344CB8AC3E}">
        <p14:creationId xmlns:p14="http://schemas.microsoft.com/office/powerpoint/2010/main" val="185533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284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9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06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833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647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4037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829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483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05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3151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73721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83728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1827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664421"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50530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580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7" y="3690602"/>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1146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976094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2498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6657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4" y="5853282"/>
            <a:ext cx="11314110"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49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1"/>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2017714"/>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6" y="0"/>
            <a:ext cx="6588125" cy="430901"/>
          </a:xfrm>
        </p:spPr>
        <p:txBody>
          <a:bodyPr/>
          <a:lstStyle/>
          <a:p>
            <a:endParaRPr lang="en-US"/>
          </a:p>
        </p:txBody>
      </p:sp>
    </p:spTree>
    <p:extLst>
      <p:ext uri="{BB962C8B-B14F-4D97-AF65-F5344CB8AC3E}">
        <p14:creationId xmlns:p14="http://schemas.microsoft.com/office/powerpoint/2010/main" val="76704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5"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588125" cy="430901"/>
          </a:xfrm>
        </p:spPr>
        <p:txBody>
          <a:bodyPr/>
          <a:lstStyle/>
          <a:p>
            <a:endParaRPr lang="en-US"/>
          </a:p>
        </p:txBody>
      </p:sp>
    </p:spTree>
    <p:extLst>
      <p:ext uri="{BB962C8B-B14F-4D97-AF65-F5344CB8AC3E}">
        <p14:creationId xmlns:p14="http://schemas.microsoft.com/office/powerpoint/2010/main" val="187671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2"/>
            <a:ext cx="7413116"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p:nvGrpSpPr>
        <p:grpSpPr>
          <a:xfrm rot="10800000" flipH="1">
            <a:off x="3298517" y="5709080"/>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p:nvGrpSpPr>
        <p:grpSpPr>
          <a:xfrm flipH="1">
            <a:off x="11504807" y="6443701"/>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7895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70" y="2017714"/>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1" y="4101473"/>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5559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0820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4"/>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2832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9475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1709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10"/>
            <a:ext cx="5879592" cy="747897"/>
          </a:xfrm>
          <a:noFill/>
        </p:spPr>
        <p:txBody>
          <a:bodyPr wrap="square" lIns="0" tIns="0" rIns="0" bIns="0" anchor="b" anchorCtr="0">
            <a:spAutoFit/>
          </a:bodyPr>
          <a:lstStyle>
            <a:lvl1pPr algn="l" defTabSz="932563" rtl="0" eaLnBrk="1" latinLnBrk="0" hangingPunct="1">
              <a:lnSpc>
                <a:spcPct val="90000"/>
              </a:lnSpc>
              <a:spcBef>
                <a:spcPct val="0"/>
              </a:spcBef>
              <a:buNone/>
              <a:defRPr lang="en-US" sz="53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7" y="3690602"/>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097653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52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4" y="1103617"/>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99149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6454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6" y="1268805"/>
            <a:ext cx="4849473" cy="1108121"/>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9" y="2520565"/>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80453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430901"/>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2043669"/>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9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83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13528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p:nvSpPr>
        <p:spPr bwMode="auto">
          <a:xfrm>
            <a:off x="-4752"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4189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005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6292" y="1242653"/>
            <a:ext cx="8155708" cy="4583507"/>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513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8484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70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1"/>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18624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1"/>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442451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424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6293" y="1240614"/>
            <a:ext cx="8155706" cy="4587585"/>
          </a:xfrm>
          <a:prstGeom prst="rect">
            <a:avLst/>
          </a:prstGeom>
        </p:spPr>
      </p:pic>
    </p:spTree>
    <p:extLst>
      <p:ext uri="{BB962C8B-B14F-4D97-AF65-F5344CB8AC3E}">
        <p14:creationId xmlns:p14="http://schemas.microsoft.com/office/powerpoint/2010/main" val="112792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6293" y="1242653"/>
            <a:ext cx="8155706" cy="4583507"/>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986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85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63E5-A1C5-4F8D-9F7F-F1DA89B1E9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57428-2FAD-4A82-ABD0-B9602BD163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32EE3-5801-4BAC-A89C-8D7711268B71}"/>
              </a:ext>
            </a:extLst>
          </p:cNvPr>
          <p:cNvSpPr>
            <a:spLocks noGrp="1"/>
          </p:cNvSpPr>
          <p:nvPr>
            <p:ph type="dt" sz="half" idx="10"/>
          </p:nvPr>
        </p:nvSpPr>
        <p:spPr/>
        <p:txBody>
          <a:bodyPr/>
          <a:lstStyle/>
          <a:p>
            <a:fld id="{3E11393D-B157-4D21-920C-F9642A0B28C6}" type="datetimeFigureOut">
              <a:rPr lang="en-US" smtClean="0"/>
              <a:t>8/5/22</a:t>
            </a:fld>
            <a:endParaRPr lang="en-US"/>
          </a:p>
        </p:txBody>
      </p:sp>
      <p:sp>
        <p:nvSpPr>
          <p:cNvPr id="5" name="Footer Placeholder 4">
            <a:extLst>
              <a:ext uri="{FF2B5EF4-FFF2-40B4-BE49-F238E27FC236}">
                <a16:creationId xmlns:a16="http://schemas.microsoft.com/office/drawing/2014/main" id="{70358019-1B6C-4CC7-8477-3CFC5F7F0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D9115-FD84-411B-8B6D-012D384AB1FF}"/>
              </a:ext>
            </a:extLst>
          </p:cNvPr>
          <p:cNvSpPr>
            <a:spLocks noGrp="1"/>
          </p:cNvSpPr>
          <p:nvPr>
            <p:ph type="sldNum" sz="quarter" idx="12"/>
          </p:nvPr>
        </p:nvSpPr>
        <p:spPr/>
        <p:txBody>
          <a:bodyPr/>
          <a:lstStyle/>
          <a:p>
            <a:fld id="{558A188C-8973-48F5-8DA6-B66EB5963C3B}" type="slidenum">
              <a:rPr lang="en-US" smtClean="0"/>
              <a:t>‹#›</a:t>
            </a:fld>
            <a:endParaRPr lang="en-US"/>
          </a:p>
        </p:txBody>
      </p:sp>
    </p:spTree>
    <p:extLst>
      <p:ext uri="{BB962C8B-B14F-4D97-AF65-F5344CB8AC3E}">
        <p14:creationId xmlns:p14="http://schemas.microsoft.com/office/powerpoint/2010/main" val="40484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5784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4BB72EDB-F591-42F3-84E2-122541429E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32391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6A1ED83B-A953-4CFF-8152-43EEBCEEEA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0411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10604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3612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62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70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6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9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25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994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02675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505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58081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31934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70807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6397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538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59997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0037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5663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26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40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7298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49796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57424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6586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1624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8913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91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15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59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60510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17097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3076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rgbClr val="002050"/>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82" b="0" i="0" u="none" strike="noStrike" kern="1200" cap="none" spc="0" normalizeH="0" baseline="0" noProof="0">
                <a:ln>
                  <a:noFill/>
                </a:ln>
                <a:solidFill>
                  <a:srgbClr val="002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p:txBody>
          <a:bodyPr/>
          <a:lstStyle>
            <a:lvl1pPr>
              <a:defRPr>
                <a:solidFill>
                  <a:srgbClr val="002050"/>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CA" sz="882" b="0" i="0" u="none" strike="noStrike" kern="1200" cap="none" spc="0" normalizeH="0" baseline="0" noProof="0" smtClean="0">
                <a:ln>
                  <a:noFill/>
                </a:ln>
                <a:solidFill>
                  <a:srgbClr val="002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CA" sz="882" b="0" i="0" u="none" strike="noStrike" kern="1200" cap="none" spc="0" normalizeH="0" baseline="0" noProof="0">
              <a:ln>
                <a:noFill/>
              </a:ln>
              <a:solidFill>
                <a:srgbClr val="002050"/>
              </a:solidFill>
              <a:effectLst/>
              <a:uLnTx/>
              <a:uFillTx/>
              <a:latin typeface="Segoe UI"/>
              <a:ea typeface="+mn-ea"/>
              <a:cs typeface="+mn-cs"/>
            </a:endParaRPr>
          </a:p>
        </p:txBody>
      </p:sp>
      <p:sp>
        <p:nvSpPr>
          <p:cNvPr id="6" name="Text Placeholder 8"/>
          <p:cNvSpPr>
            <a:spLocks noGrp="1"/>
          </p:cNvSpPr>
          <p:nvPr>
            <p:ph type="body" sz="quarter" idx="12"/>
          </p:nvPr>
        </p:nvSpPr>
        <p:spPr>
          <a:xfrm>
            <a:off x="269239" y="291069"/>
            <a:ext cx="10757098" cy="888769"/>
          </a:xfrm>
          <a:prstGeom prst="rect">
            <a:avLst/>
          </a:prstGeom>
          <a:noFill/>
        </p:spPr>
        <p:txBody>
          <a:bodyPr/>
          <a:lstStyle>
            <a:lvl1pPr marL="0" indent="0">
              <a:lnSpc>
                <a:spcPts val="5392"/>
              </a:lnSpc>
              <a:spcBef>
                <a:spcPts val="0"/>
              </a:spcBef>
              <a:buFontTx/>
              <a:buNone/>
              <a:defRPr sz="5098">
                <a:solidFill>
                  <a:schemeClr val="tx2"/>
                </a:solidFill>
                <a:latin typeface="+mj-lt"/>
              </a:defRPr>
            </a:lvl1pPr>
            <a:lvl2pPr marL="0" indent="0">
              <a:lnSpc>
                <a:spcPts val="2549"/>
              </a:lnSpc>
              <a:spcBef>
                <a:spcPts val="1765"/>
              </a:spcBef>
              <a:spcAft>
                <a:spcPts val="0"/>
              </a:spcAft>
              <a:buFontTx/>
              <a:buNone/>
              <a:defRPr sz="5294">
                <a:solidFill>
                  <a:schemeClr val="tx2"/>
                </a:solidFill>
                <a:latin typeface="+mj-lt"/>
              </a:defRPr>
            </a:lvl2pPr>
            <a:lvl3pPr marL="225653" indent="-224097">
              <a:lnSpc>
                <a:spcPts val="2647"/>
              </a:lnSpc>
              <a:spcBef>
                <a:spcPts val="0"/>
              </a:spcBef>
              <a:defRPr sz="1961">
                <a:solidFill>
                  <a:schemeClr val="bg1"/>
                </a:solidFill>
              </a:defRPr>
            </a:lvl3pPr>
            <a:lvl4pPr marL="225653" indent="-224097">
              <a:lnSpc>
                <a:spcPts val="2647"/>
              </a:lnSpc>
              <a:spcBef>
                <a:spcPts val="0"/>
              </a:spcBef>
              <a:defRPr sz="1961">
                <a:solidFill>
                  <a:schemeClr val="bg1"/>
                </a:solidFill>
              </a:defRPr>
            </a:lvl4pPr>
            <a:lvl5pPr marL="225653" indent="-224097">
              <a:lnSpc>
                <a:spcPts val="2647"/>
              </a:lnSpc>
              <a:spcBef>
                <a:spcPts val="0"/>
              </a:spcBef>
              <a:defRPr sz="196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0746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652951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26320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128140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8218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4950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1862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9047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72394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148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57116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31849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54965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175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26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0081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98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96545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238307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396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28444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561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595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53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8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16081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3007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70244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55360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073034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17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27375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994796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63689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8/5/22</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92931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8421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44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Sub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Sub Title"/>
          <p:cNvSpPr>
            <a:spLocks noGrp="1"/>
          </p:cNvSpPr>
          <p:nvPr>
            <p:ph type="body" sz="quarter" idx="16" hasCustomPrompt="1"/>
          </p:nvPr>
        </p:nvSpPr>
        <p:spPr>
          <a:xfrm>
            <a:off x="555335" y="863716"/>
            <a:ext cx="11521016" cy="349105"/>
          </a:xfrm>
          <a:prstGeom prst="rect">
            <a:avLst/>
          </a:prstGeom>
        </p:spPr>
        <p:txBody>
          <a:bodyPr vert="horz" lIns="81630" tIns="40816" rIns="81630" bIns="40816"/>
          <a:lstStyle>
            <a:lvl1pPr marL="0" indent="0">
              <a:buNone/>
              <a:defRPr sz="1733" b="0">
                <a:solidFill>
                  <a:srgbClr val="D9291B"/>
                </a:solidFill>
                <a:latin typeface="Ted Next" panose="02000507000000000004" pitchFamily="50" charset="0"/>
                <a:cs typeface="Arial"/>
                <a:sym typeface="Ted Next" panose="02000507000000000004" pitchFamily="50" charset="0"/>
              </a:defRPr>
            </a:lvl1pPr>
          </a:lstStyle>
          <a:p>
            <a:pPr lvl="0"/>
            <a:r>
              <a:rPr lang="en-US"/>
              <a:t>Insight derived from the information – Key message from the slide</a:t>
            </a:r>
          </a:p>
        </p:txBody>
      </p:sp>
      <p:sp>
        <p:nvSpPr>
          <p:cNvPr id="41" name="Title"/>
          <p:cNvSpPr>
            <a:spLocks noGrp="1"/>
          </p:cNvSpPr>
          <p:nvPr>
            <p:ph type="title"/>
          </p:nvPr>
        </p:nvSpPr>
        <p:spPr/>
        <p:txBody>
          <a:bodyPr/>
          <a:lstStyle>
            <a:lvl1pPr>
              <a:defRPr/>
            </a:lvl1pPr>
          </a:lstStyle>
          <a:p>
            <a:r>
              <a:rPr lang="en-US"/>
              <a:t>Click to edit Master title style</a:t>
            </a:r>
            <a:endParaRPr lang="en-CA"/>
          </a:p>
        </p:txBody>
      </p:sp>
      <p:sp>
        <p:nvSpPr>
          <p:cNvPr id="3" name="Footer Placeholder 2"/>
          <p:cNvSpPr>
            <a:spLocks noGrp="1"/>
          </p:cNvSpPr>
          <p:nvPr>
            <p:ph type="ftr" sz="quarter" idx="19"/>
          </p:nvPr>
        </p:nvSpPr>
        <p:spPr/>
        <p:txBody>
          <a:bodyPr/>
          <a:lstStyle>
            <a:lvl1pPr>
              <a:defRPr/>
            </a:lvl1pPr>
          </a:lstStyle>
          <a:p>
            <a:r>
              <a:rPr lang="en-US"/>
              <a:t>Confidential | Presentation Title</a:t>
            </a:r>
          </a:p>
        </p:txBody>
      </p:sp>
      <p:sp>
        <p:nvSpPr>
          <p:cNvPr id="8"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238725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cNvSpPr>
            <a:spLocks noGrp="1"/>
          </p:cNvSpPr>
          <p:nvPr>
            <p:ph type="title"/>
          </p:nvPr>
        </p:nvSpPr>
        <p:spPr/>
        <p:txBody>
          <a:bodyPr/>
          <a:lstStyle>
            <a:lvl1pPr>
              <a:defRPr/>
            </a:lvl1pPr>
          </a:lstStyle>
          <a:p>
            <a:r>
              <a:rPr lang="en-US"/>
              <a:t>Click to edit Master title style</a:t>
            </a:r>
            <a:endParaRPr lang="en-CA"/>
          </a:p>
        </p:txBody>
      </p:sp>
      <p:sp>
        <p:nvSpPr>
          <p:cNvPr id="6" name="Footer Placeholder 5"/>
          <p:cNvSpPr>
            <a:spLocks noGrp="1"/>
          </p:cNvSpPr>
          <p:nvPr>
            <p:ph type="ftr" sz="quarter" idx="19"/>
          </p:nvPr>
        </p:nvSpPr>
        <p:spPr/>
        <p:txBody>
          <a:bodyPr/>
          <a:lstStyle>
            <a:lvl1pPr>
              <a:defRPr/>
            </a:lvl1pPr>
          </a:lstStyle>
          <a:p>
            <a:r>
              <a:rPr lang="en-US"/>
              <a:t>Confidential | Presentation Title</a:t>
            </a:r>
          </a:p>
        </p:txBody>
      </p:sp>
      <p:sp>
        <p:nvSpPr>
          <p:cNvPr id="9"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24972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Sub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275498160"/>
              </p:ext>
            </p:ext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Sub Title"/>
          <p:cNvSpPr>
            <a:spLocks noGrp="1"/>
          </p:cNvSpPr>
          <p:nvPr>
            <p:ph type="body" sz="quarter" idx="16" hasCustomPrompt="1"/>
          </p:nvPr>
        </p:nvSpPr>
        <p:spPr>
          <a:xfrm>
            <a:off x="555335" y="863716"/>
            <a:ext cx="11521016" cy="349105"/>
          </a:xfrm>
          <a:prstGeom prst="rect">
            <a:avLst/>
          </a:prstGeom>
        </p:spPr>
        <p:txBody>
          <a:bodyPr vert="horz" lIns="81630" tIns="40816" rIns="81630" bIns="40816"/>
          <a:lstStyle>
            <a:lvl1pPr marL="0" indent="0">
              <a:buNone/>
              <a:defRPr sz="1733" b="0">
                <a:solidFill>
                  <a:srgbClr val="D9291B"/>
                </a:solidFill>
                <a:latin typeface="Ted Next" panose="02000507000000000004" pitchFamily="50" charset="0"/>
                <a:cs typeface="Arial"/>
                <a:sym typeface="Ted Next" panose="02000507000000000004" pitchFamily="50" charset="0"/>
              </a:defRPr>
            </a:lvl1pPr>
          </a:lstStyle>
          <a:p>
            <a:pPr lvl="0"/>
            <a:r>
              <a:rPr lang="en-US"/>
              <a:t>Insight derived from the information – Key message from the slide</a:t>
            </a:r>
          </a:p>
        </p:txBody>
      </p:sp>
      <p:sp>
        <p:nvSpPr>
          <p:cNvPr id="41" name="Title"/>
          <p:cNvSpPr>
            <a:spLocks noGrp="1"/>
          </p:cNvSpPr>
          <p:nvPr>
            <p:ph type="title"/>
          </p:nvPr>
        </p:nvSpPr>
        <p:spPr/>
        <p:txBody>
          <a:bodyPr/>
          <a:lstStyle>
            <a:lvl1pPr>
              <a:defRPr/>
            </a:lvl1pPr>
          </a:lstStyle>
          <a:p>
            <a:r>
              <a:rPr lang="en-US"/>
              <a:t>Click to edit Master title style</a:t>
            </a:r>
            <a:endParaRPr lang="en-CA"/>
          </a:p>
        </p:txBody>
      </p:sp>
      <p:sp>
        <p:nvSpPr>
          <p:cNvPr id="3" name="Footer Placeholder 2"/>
          <p:cNvSpPr>
            <a:spLocks noGrp="1"/>
          </p:cNvSpPr>
          <p:nvPr>
            <p:ph type="ftr" sz="quarter" idx="19"/>
          </p:nvPr>
        </p:nvSpPr>
        <p:spPr/>
        <p:txBody>
          <a:bodyPr/>
          <a:lstStyle>
            <a:lvl1pPr>
              <a:defRPr/>
            </a:lvl1pPr>
          </a:lstStyle>
          <a:p>
            <a:r>
              <a:rPr lang="en-US"/>
              <a:t>Confidential | Presentation Title</a:t>
            </a:r>
          </a:p>
        </p:txBody>
      </p:sp>
      <p:sp>
        <p:nvSpPr>
          <p:cNvPr id="8"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264757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497424715"/>
              </p:ext>
            </p:ext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cNvSpPr>
            <a:spLocks noGrp="1"/>
          </p:cNvSpPr>
          <p:nvPr>
            <p:ph type="title"/>
          </p:nvPr>
        </p:nvSpPr>
        <p:spPr/>
        <p:txBody>
          <a:bodyPr/>
          <a:lstStyle>
            <a:lvl1pPr>
              <a:defRPr/>
            </a:lvl1pPr>
          </a:lstStyle>
          <a:p>
            <a:r>
              <a:rPr lang="en-US"/>
              <a:t>Click to edit Master title style</a:t>
            </a:r>
            <a:endParaRPr lang="en-CA"/>
          </a:p>
        </p:txBody>
      </p:sp>
      <p:sp>
        <p:nvSpPr>
          <p:cNvPr id="6" name="Footer Placeholder 5"/>
          <p:cNvSpPr>
            <a:spLocks noGrp="1"/>
          </p:cNvSpPr>
          <p:nvPr>
            <p:ph type="ftr" sz="quarter" idx="19"/>
          </p:nvPr>
        </p:nvSpPr>
        <p:spPr/>
        <p:txBody>
          <a:bodyPr/>
          <a:lstStyle>
            <a:lvl1pPr>
              <a:defRPr/>
            </a:lvl1pPr>
          </a:lstStyle>
          <a:p>
            <a:r>
              <a:rPr lang="en-US"/>
              <a:t>Confidential | Presentation Title</a:t>
            </a:r>
          </a:p>
        </p:txBody>
      </p:sp>
      <p:sp>
        <p:nvSpPr>
          <p:cNvPr id="9"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339412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Title square photo">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8B5677-B0E1-4E6F-BBED-C99F73DC633A}"/>
              </a:ext>
            </a:extLst>
          </p:cNvPr>
          <p:cNvSpPr/>
          <p:nvPr userDrawn="1"/>
        </p:nvSpPr>
        <p:spPr bwMode="auto">
          <a:xfrm>
            <a:off x="1" y="1"/>
            <a:ext cx="12192000" cy="6858000"/>
          </a:xfrm>
          <a:prstGeom prst="rect">
            <a:avLst/>
          </a:prstGeom>
          <a:gradFill>
            <a:gsLst>
              <a:gs pos="100000">
                <a:schemeClr val="bg2">
                  <a:alpha val="25000"/>
                </a:schemeClr>
              </a:gs>
              <a:gs pos="0">
                <a:schemeClr val="bg2">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Graphic 9">
            <a:extLst>
              <a:ext uri="{FF2B5EF4-FFF2-40B4-BE49-F238E27FC236}">
                <a16:creationId xmlns:a16="http://schemas.microsoft.com/office/drawing/2014/main" id="{1CE7FD32-9181-4916-A64F-3ABABFDB576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5711371" y="377371"/>
            <a:ext cx="6103257" cy="6103257"/>
          </a:xfrm>
          <a:prstGeom prst="rect">
            <a:avLst/>
          </a:prstGeom>
        </p:spPr>
      </p:pic>
    </p:spTree>
    <p:extLst>
      <p:ext uri="{BB962C8B-B14F-4D97-AF65-F5344CB8AC3E}">
        <p14:creationId xmlns:p14="http://schemas.microsoft.com/office/powerpoint/2010/main" val="214171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66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5682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0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05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17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25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99405-E263-4594-9E7E-30BD15CB993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82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76BD704-2ABF-0642-ABEB-BE4F31DA715E}"/>
              </a:ext>
            </a:extLst>
          </p:cNvPr>
          <p:cNvSpPr>
            <a:spLocks noGrp="1"/>
          </p:cNvSpPr>
          <p:nvPr>
            <p:ph type="body" sz="quarter" idx="10"/>
          </p:nvPr>
        </p:nvSpPr>
        <p:spPr>
          <a:xfrm>
            <a:off x="587375" y="980720"/>
            <a:ext cx="11018838" cy="307777"/>
          </a:xfrm>
        </p:spPr>
        <p:txBody>
          <a:bodyPr/>
          <a:lstStyle>
            <a:lvl1pPr marL="0" indent="0">
              <a:buNone/>
              <a:defRPr sz="2000" spc="-20"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71B814FC-03EF-4AFC-8806-23A03D2397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60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006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2459-67AF-47D2-B44D-72EA90331D48}"/>
              </a:ext>
            </a:extLst>
          </p:cNvPr>
          <p:cNvSpPr>
            <a:spLocks noGrp="1"/>
          </p:cNvSpPr>
          <p:nvPr>
            <p:ph type="title"/>
          </p:nvPr>
        </p:nvSpPr>
        <p:spPr>
          <a:xfrm>
            <a:off x="588263" y="457200"/>
            <a:ext cx="7009575"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65E311EF-80FB-4B39-A6A9-8A6D692F9687}"/>
              </a:ext>
            </a:extLst>
          </p:cNvPr>
          <p:cNvSpPr/>
          <p:nvPr userDrawn="1"/>
        </p:nvSpPr>
        <p:spPr bwMode="auto">
          <a:xfrm>
            <a:off x="8175009" y="0"/>
            <a:ext cx="4016991"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ounded Rectangle 24">
            <a:extLst>
              <a:ext uri="{FF2B5EF4-FFF2-40B4-BE49-F238E27FC236}">
                <a16:creationId xmlns:a16="http://schemas.microsoft.com/office/drawing/2014/main" id="{FA9B0C12-0DF7-471D-8014-6003458E0F97}"/>
              </a:ext>
            </a:extLst>
          </p:cNvPr>
          <p:cNvSpPr/>
          <p:nvPr userDrawn="1"/>
        </p:nvSpPr>
        <p:spPr bwMode="auto">
          <a:xfrm>
            <a:off x="584189" y="2767637"/>
            <a:ext cx="7031262" cy="2231876"/>
          </a:xfrm>
          <a:prstGeom prst="rect">
            <a:avLst/>
          </a:prstGeom>
          <a:solidFill>
            <a:schemeClr val="bg1"/>
          </a:solidFill>
          <a:ln>
            <a:noFill/>
            <a:headEnd type="none" w="med" len="med"/>
            <a:tailEnd type="none" w="med" len="med"/>
          </a:ln>
          <a:effectLst>
            <a:outerShdw blurRad="228600" dir="5400000" algn="ctr" rotWithShape="0">
              <a:schemeClr val="bg1">
                <a:lumMod val="85000"/>
                <a:alpha val="8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80FA4B22-DD13-4B76-8762-A530BDF6FD34}"/>
              </a:ext>
            </a:extLst>
          </p:cNvPr>
          <p:cNvSpPr>
            <a:spLocks noGrp="1"/>
          </p:cNvSpPr>
          <p:nvPr>
            <p:ph type="body" sz="quarter" idx="10"/>
          </p:nvPr>
        </p:nvSpPr>
        <p:spPr>
          <a:xfrm>
            <a:off x="896133" y="3063174"/>
            <a:ext cx="6393834" cy="369332"/>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36178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6378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127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25840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accent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508594"/>
            <a:ext cx="7251192" cy="307777"/>
          </a:xfrm>
        </p:spPr>
        <p:txBody>
          <a:bodyPr anchor="t"/>
          <a:lstStyle>
            <a:lvl1pPr marL="0" indent="0">
              <a:spcBef>
                <a:spcPts val="600"/>
              </a:spcBef>
              <a:spcAft>
                <a:spcPts val="2400"/>
              </a:spcAft>
              <a:buNone/>
              <a:defRPr sz="2000">
                <a:latin typeface="+mj-lt"/>
              </a:defRPr>
            </a:lvl1pPr>
            <a:lvl2pPr marL="228600" indent="0">
              <a:buNone/>
              <a:defRPr/>
            </a:lvl2pPr>
          </a:lstStyle>
          <a:p>
            <a:pPr lvl="0"/>
            <a:r>
              <a:rPr lang="en-US"/>
              <a:t>Click to edit Master text styles</a:t>
            </a:r>
          </a:p>
        </p:txBody>
      </p:sp>
      <p:pic>
        <p:nvPicPr>
          <p:cNvPr id="5" name="Graphic 4">
            <a:extLst>
              <a:ext uri="{FF2B5EF4-FFF2-40B4-BE49-F238E27FC236}">
                <a16:creationId xmlns:a16="http://schemas.microsoft.com/office/drawing/2014/main" id="{C026357D-DFD4-48B4-875E-B7517ACB90C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6051"/>
          <a:stretch/>
        </p:blipFill>
        <p:spPr>
          <a:xfrm flipH="1">
            <a:off x="584197" y="0"/>
            <a:ext cx="3468957" cy="1871478"/>
          </a:xfrm>
          <a:prstGeom prst="rect">
            <a:avLst/>
          </a:prstGeom>
        </p:spPr>
      </p:pic>
    </p:spTree>
    <p:extLst>
      <p:ext uri="{BB962C8B-B14F-4D97-AF65-F5344CB8AC3E}">
        <p14:creationId xmlns:p14="http://schemas.microsoft.com/office/powerpoint/2010/main" val="399782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381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4442154"/>
            <a:ext cx="6599409" cy="307777"/>
          </a:xfrm>
        </p:spPr>
        <p:txBody>
          <a:bodyPr anchor="ctr" anchorCtr="0"/>
          <a:lstStyle>
            <a:lvl1pPr marL="0" indent="0" algn="ctr">
              <a:spcAft>
                <a:spcPts val="1200"/>
              </a:spcAft>
              <a:buNone/>
              <a:defRPr sz="2000">
                <a:latin typeface="+mj-lt"/>
              </a:defRPr>
            </a:lvl1pPr>
            <a:lvl2pPr marL="228600" indent="0">
              <a:buNone/>
              <a:defRPr/>
            </a:lvl2pPr>
          </a:lstStyle>
          <a:p>
            <a:pPr lvl="0"/>
            <a:r>
              <a:rPr lang="en-US"/>
              <a:t>Click to edit Master text styles</a:t>
            </a:r>
          </a:p>
        </p:txBody>
      </p:sp>
      <p:pic>
        <p:nvPicPr>
          <p:cNvPr id="5" name="Graphic 4">
            <a:extLst>
              <a:ext uri="{FF2B5EF4-FFF2-40B4-BE49-F238E27FC236}">
                <a16:creationId xmlns:a16="http://schemas.microsoft.com/office/drawing/2014/main" id="{D176DA87-6B92-4E34-A3DB-683EBFE6544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3113" t="1" b="55048"/>
          <a:stretch/>
        </p:blipFill>
        <p:spPr>
          <a:xfrm rot="10800000">
            <a:off x="584199" y="0"/>
            <a:ext cx="3182622" cy="2138868"/>
          </a:xfrm>
          <a:prstGeom prst="rect">
            <a:avLst/>
          </a:prstGeom>
        </p:spPr>
      </p:pic>
      <p:sp>
        <p:nvSpPr>
          <p:cNvPr id="8" name="Text Placeholder 7">
            <a:extLst>
              <a:ext uri="{FF2B5EF4-FFF2-40B4-BE49-F238E27FC236}">
                <a16:creationId xmlns:a16="http://schemas.microsoft.com/office/drawing/2014/main" id="{C075586B-1A29-42AF-B741-31328B08EE8B}"/>
              </a:ext>
            </a:extLst>
          </p:cNvPr>
          <p:cNvSpPr>
            <a:spLocks noGrp="1"/>
          </p:cNvSpPr>
          <p:nvPr>
            <p:ph type="body" sz="quarter" idx="11"/>
          </p:nvPr>
        </p:nvSpPr>
        <p:spPr>
          <a:xfrm>
            <a:off x="5008563" y="1906478"/>
            <a:ext cx="1885950" cy="492443"/>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7">
            <a:extLst>
              <a:ext uri="{FF2B5EF4-FFF2-40B4-BE49-F238E27FC236}">
                <a16:creationId xmlns:a16="http://schemas.microsoft.com/office/drawing/2014/main" id="{D93F334F-FD9F-47C2-9E43-F92C71FF2C0B}"/>
              </a:ext>
            </a:extLst>
          </p:cNvPr>
          <p:cNvSpPr>
            <a:spLocks noGrp="1"/>
          </p:cNvSpPr>
          <p:nvPr>
            <p:ph type="body" sz="quarter" idx="12"/>
          </p:nvPr>
        </p:nvSpPr>
        <p:spPr>
          <a:xfrm>
            <a:off x="7364413" y="1906478"/>
            <a:ext cx="1885950" cy="492443"/>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0" name="Text Placeholder 7">
            <a:extLst>
              <a:ext uri="{FF2B5EF4-FFF2-40B4-BE49-F238E27FC236}">
                <a16:creationId xmlns:a16="http://schemas.microsoft.com/office/drawing/2014/main" id="{4D3E26EA-055B-4546-8DA8-DF63B895B859}"/>
              </a:ext>
            </a:extLst>
          </p:cNvPr>
          <p:cNvSpPr>
            <a:spLocks noGrp="1"/>
          </p:cNvSpPr>
          <p:nvPr>
            <p:ph type="body" sz="quarter" idx="13"/>
          </p:nvPr>
        </p:nvSpPr>
        <p:spPr>
          <a:xfrm>
            <a:off x="9720263" y="1906478"/>
            <a:ext cx="1885950" cy="492443"/>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Title 11">
            <a:extLst>
              <a:ext uri="{FF2B5EF4-FFF2-40B4-BE49-F238E27FC236}">
                <a16:creationId xmlns:a16="http://schemas.microsoft.com/office/drawing/2014/main" id="{BCF4BCC6-259B-46BE-AD57-2362AD000C3C}"/>
              </a:ext>
            </a:extLst>
          </p:cNvPr>
          <p:cNvSpPr>
            <a:spLocks noGrp="1"/>
          </p:cNvSpPr>
          <p:nvPr>
            <p:ph type="title"/>
          </p:nvPr>
        </p:nvSpPr>
        <p:spPr>
          <a:xfrm>
            <a:off x="588263" y="2995940"/>
            <a:ext cx="3450337"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6161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17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5972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3826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615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Graphic 2">
            <a:extLst>
              <a:ext uri="{FF2B5EF4-FFF2-40B4-BE49-F238E27FC236}">
                <a16:creationId xmlns:a16="http://schemas.microsoft.com/office/drawing/2014/main" id="{4D01FA5D-FC90-4059-B235-796E25A27AA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a:stretch/>
        </p:blipFill>
        <p:spPr>
          <a:xfrm>
            <a:off x="6832599" y="292100"/>
            <a:ext cx="5065713" cy="6273800"/>
          </a:xfrm>
          <a:prstGeom prst="rect">
            <a:avLst/>
          </a:prstGeom>
        </p:spPr>
      </p:pic>
    </p:spTree>
    <p:extLst>
      <p:ext uri="{BB962C8B-B14F-4D97-AF65-F5344CB8AC3E}">
        <p14:creationId xmlns:p14="http://schemas.microsoft.com/office/powerpoint/2010/main" val="217283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4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6074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6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83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8883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606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53288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3597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661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13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9651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26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67625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01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61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59196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4401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084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DBBB9-06C9-4496-B9D0-EE1F828D97C3}"/>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423714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576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Explore overviews, tutorials,</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code samples, and more.</a:t>
            </a:r>
          </a:p>
        </p:txBody>
      </p:sp>
    </p:spTree>
    <p:extLst>
      <p:ext uri="{BB962C8B-B14F-4D97-AF65-F5344CB8AC3E}">
        <p14:creationId xmlns:p14="http://schemas.microsoft.com/office/powerpoint/2010/main" val="1753387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Complete interactive learning</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exercises, watch videos, and</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apply your new skills.</a:t>
            </a:r>
          </a:p>
        </p:txBody>
      </p:sp>
    </p:spTree>
    <p:extLst>
      <p:ext uri="{BB962C8B-B14F-4D97-AF65-F5344CB8AC3E}">
        <p14:creationId xmlns:p14="http://schemas.microsoft.com/office/powerpoint/2010/main" val="337603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07457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452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0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6228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86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642735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28941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32891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646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12930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046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6962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246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802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00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07294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72691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04144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7148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5150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86989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440817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5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7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28110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345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13168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58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4074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002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9381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838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929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026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13867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244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82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3036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077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3105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120712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Section Title - Governanc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E7091B7-9388-414C-9146-A1778746407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766"/>
          <a:stretch/>
        </p:blipFill>
        <p:spPr>
          <a:xfrm>
            <a:off x="3841749" y="1038179"/>
            <a:ext cx="7765035" cy="4735622"/>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875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3786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753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8047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58863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071213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76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3516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74106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504568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9508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16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65089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661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86575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1544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3029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0442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533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015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2810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30346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5860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03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2228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6003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33680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21226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6795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8213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3676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092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8468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67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392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9365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4015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6778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7279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472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050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71819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6092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1938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67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99495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48159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2829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87294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2394325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8/5/22</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269991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2837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7150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19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71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551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5562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3539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7620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578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876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09284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6296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41122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588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93100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4885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0023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657619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8/5/22</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235707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215330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4416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363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8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23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06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3687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63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6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219239"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2512072"/>
            <a:ext cx="2762567" cy="3756966"/>
          </a:xfrm>
        </p:spPr>
        <p:txBody>
          <a:bodyPr anchor="b"/>
          <a:lstStyle>
            <a:lvl1pPr marL="0" indent="0" algn="l">
              <a:lnSpc>
                <a:spcPct val="150000"/>
              </a:lnSpc>
              <a:spcBef>
                <a:spcPts val="600"/>
              </a:spcBef>
              <a:spcAft>
                <a:spcPts val="600"/>
              </a:spcAft>
              <a:buNone/>
              <a:defRPr sz="1600">
                <a:solidFill>
                  <a:schemeClr val="tx1"/>
                </a:solidFill>
              </a:defRPr>
            </a:lvl1pPr>
            <a:lvl2pPr marL="0" indent="0" algn="l">
              <a:lnSpc>
                <a:spcPct val="150000"/>
              </a:lnSpc>
              <a:spcBef>
                <a:spcPts val="600"/>
              </a:spcBef>
              <a:spcAft>
                <a:spcPts val="600"/>
              </a:spcAft>
              <a:buNone/>
              <a:defRPr sz="1400">
                <a:solidFill>
                  <a:schemeClr val="tx1"/>
                </a:solidFill>
              </a:defRPr>
            </a:lvl2pPr>
            <a:lvl3pPr marL="0" indent="0" algn="l">
              <a:lnSpc>
                <a:spcPct val="150000"/>
              </a:lnSpc>
              <a:spcBef>
                <a:spcPts val="600"/>
              </a:spcBef>
              <a:spcAft>
                <a:spcPts val="600"/>
              </a:spcAft>
              <a:buNone/>
              <a:defRPr sz="1200">
                <a:solidFill>
                  <a:schemeClr val="tx1"/>
                </a:solidFill>
              </a:defRPr>
            </a:lvl3pPr>
            <a:lvl4pPr marL="0" indent="0" algn="l">
              <a:lnSpc>
                <a:spcPct val="150000"/>
              </a:lnSpc>
              <a:spcBef>
                <a:spcPts val="600"/>
              </a:spcBef>
              <a:spcAft>
                <a:spcPts val="600"/>
              </a:spcAft>
              <a:buNone/>
              <a:defRPr sz="1000">
                <a:solidFill>
                  <a:schemeClr val="tx1"/>
                </a:solidFill>
              </a:defRPr>
            </a:lvl4pPr>
            <a:lvl5pPr marL="0" indent="0" algn="l">
              <a:lnSpc>
                <a:spcPct val="150000"/>
              </a:lnSpc>
              <a:spcBef>
                <a:spcPts val="600"/>
              </a:spcBef>
              <a:spcAft>
                <a:spcPts val="6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03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871311"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3578521"/>
            <a:ext cx="2762567" cy="2633606"/>
          </a:xfrm>
        </p:spPr>
        <p:txBody>
          <a:bodyPr anchor="b"/>
          <a:lstStyle>
            <a:lvl1pPr marL="0" indent="0" algn="l">
              <a:lnSpc>
                <a:spcPct val="150000"/>
              </a:lnSpc>
              <a:spcBef>
                <a:spcPts val="1200"/>
              </a:spcBef>
              <a:spcAft>
                <a:spcPts val="1200"/>
              </a:spcAft>
              <a:buNone/>
              <a:defRPr sz="1600">
                <a:solidFill>
                  <a:schemeClr val="tx1"/>
                </a:solidFill>
              </a:defRPr>
            </a:lvl1pPr>
            <a:lvl2pPr marL="0" indent="0" algn="l">
              <a:lnSpc>
                <a:spcPct val="150000"/>
              </a:lnSpc>
              <a:spcBef>
                <a:spcPts val="1200"/>
              </a:spcBef>
              <a:spcAft>
                <a:spcPts val="1200"/>
              </a:spcAft>
              <a:buNone/>
              <a:defRPr sz="1400">
                <a:solidFill>
                  <a:schemeClr val="tx1"/>
                </a:solidFill>
              </a:defRPr>
            </a:lvl2pPr>
            <a:lvl3pPr marL="0" indent="0" algn="l">
              <a:lnSpc>
                <a:spcPct val="150000"/>
              </a:lnSpc>
              <a:spcBef>
                <a:spcPts val="1200"/>
              </a:spcBef>
              <a:spcAft>
                <a:spcPts val="1200"/>
              </a:spcAft>
              <a:buNone/>
              <a:defRPr sz="1200">
                <a:solidFill>
                  <a:schemeClr val="tx1"/>
                </a:solidFill>
              </a:defRPr>
            </a:lvl3pPr>
            <a:lvl4pPr marL="0" indent="0" algn="l">
              <a:lnSpc>
                <a:spcPct val="150000"/>
              </a:lnSpc>
              <a:spcBef>
                <a:spcPts val="1200"/>
              </a:spcBef>
              <a:spcAft>
                <a:spcPts val="1200"/>
              </a:spcAft>
              <a:buNone/>
              <a:defRPr sz="1000">
                <a:solidFill>
                  <a:schemeClr val="tx1"/>
                </a:solidFill>
              </a:defRPr>
            </a:lvl4pPr>
            <a:lvl5pPr marL="0" indent="0" algn="l">
              <a:lnSpc>
                <a:spcPct val="150000"/>
              </a:lnSpc>
              <a:spcBef>
                <a:spcPts val="1200"/>
              </a:spcBef>
              <a:spcAft>
                <a:spcPts val="12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67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128000" y="4083824"/>
            <a:ext cx="3411855" cy="2185214"/>
          </a:xfrm>
        </p:spPr>
        <p:txBody>
          <a:bodyPr anchor="b"/>
          <a:lstStyle>
            <a:lvl1pPr marL="0" indent="0" algn="l">
              <a:lnSpc>
                <a:spcPct val="100000"/>
              </a:lnSpc>
              <a:spcBef>
                <a:spcPts val="600"/>
              </a:spcBef>
              <a:spcAft>
                <a:spcPts val="1200"/>
              </a:spcAft>
              <a:buNone/>
              <a:defRPr sz="2000">
                <a:solidFill>
                  <a:schemeClr val="tx1"/>
                </a:solidFill>
              </a:defRPr>
            </a:lvl1pPr>
            <a:lvl2pPr marL="0" indent="0" algn="l">
              <a:lnSpc>
                <a:spcPct val="100000"/>
              </a:lnSpc>
              <a:spcBef>
                <a:spcPts val="600"/>
              </a:spcBef>
              <a:spcAft>
                <a:spcPts val="1200"/>
              </a:spcAft>
              <a:buNone/>
              <a:defRPr sz="2000">
                <a:solidFill>
                  <a:schemeClr val="tx1"/>
                </a:solidFill>
              </a:defRPr>
            </a:lvl2pPr>
            <a:lvl3pPr marL="0" indent="0" algn="l">
              <a:lnSpc>
                <a:spcPct val="100000"/>
              </a:lnSpc>
              <a:spcBef>
                <a:spcPts val="600"/>
              </a:spcBef>
              <a:spcAft>
                <a:spcPts val="1200"/>
              </a:spcAft>
              <a:buNone/>
              <a:defRPr sz="1800">
                <a:solidFill>
                  <a:schemeClr val="tx1"/>
                </a:solidFill>
              </a:defRPr>
            </a:lvl3pPr>
            <a:lvl4pPr marL="0" indent="0" algn="l">
              <a:lnSpc>
                <a:spcPct val="100000"/>
              </a:lnSpc>
              <a:spcBef>
                <a:spcPts val="600"/>
              </a:spcBef>
              <a:spcAft>
                <a:spcPts val="1200"/>
              </a:spcAft>
              <a:buNone/>
              <a:defRPr sz="1200">
                <a:solidFill>
                  <a:schemeClr val="tx1"/>
                </a:solidFill>
              </a:defRPr>
            </a:lvl4pPr>
            <a:lvl5pPr marL="0" indent="0" algn="l">
              <a:lnSpc>
                <a:spcPct val="100000"/>
              </a:lnSpc>
              <a:spcBef>
                <a:spcPts val="600"/>
              </a:spcBef>
              <a:spcAft>
                <a:spcPts val="12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2">
            <a:extLst>
              <a:ext uri="{FF2B5EF4-FFF2-40B4-BE49-F238E27FC236}">
                <a16:creationId xmlns:a16="http://schemas.microsoft.com/office/drawing/2014/main" id="{3DF30C65-28D4-4CB1-8ABF-A5C400E05E10}"/>
              </a:ext>
            </a:extLst>
          </p:cNvPr>
          <p:cNvSpPr>
            <a:spLocks noGrp="1"/>
          </p:cNvSpPr>
          <p:nvPr>
            <p:ph type="title"/>
          </p:nvPr>
        </p:nvSpPr>
        <p:spPr>
          <a:xfrm>
            <a:off x="588263" y="1698383"/>
            <a:ext cx="436679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7885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0E555D-605C-4D3F-9B9A-F34D754920F5}"/>
              </a:ext>
            </a:extLst>
          </p:cNvPr>
          <p:cNvSpPr>
            <a:spLocks noGrp="1"/>
          </p:cNvSpPr>
          <p:nvPr>
            <p:ph type="pic" sz="quarter" idx="10"/>
          </p:nvPr>
        </p:nvSpPr>
        <p:spPr>
          <a:xfrm>
            <a:off x="0" y="0"/>
            <a:ext cx="12192000" cy="6858000"/>
          </a:xfrm>
        </p:spPr>
        <p:txBody>
          <a:bodyPr/>
          <a:lstStyle/>
          <a:p>
            <a:endParaRPr lang="en-US"/>
          </a:p>
        </p:txBody>
      </p:sp>
      <p:sp>
        <p:nvSpPr>
          <p:cNvPr id="4" name="Title 2">
            <a:extLst>
              <a:ext uri="{FF2B5EF4-FFF2-40B4-BE49-F238E27FC236}">
                <a16:creationId xmlns:a16="http://schemas.microsoft.com/office/drawing/2014/main" id="{577EAF38-DD3A-4941-A5E5-0CDB825DF730}"/>
              </a:ext>
            </a:extLst>
          </p:cNvPr>
          <p:cNvSpPr>
            <a:spLocks noGrp="1"/>
          </p:cNvSpPr>
          <p:nvPr>
            <p:ph type="title"/>
          </p:nvPr>
        </p:nvSpPr>
        <p:spPr>
          <a:xfrm>
            <a:off x="588263" y="1698383"/>
            <a:ext cx="5272210" cy="553998"/>
          </a:xfrm>
        </p:spPr>
        <p:txBody>
          <a:bodyPr anchor="b"/>
          <a:lstStyle>
            <a:lvl1pPr>
              <a:defRPr>
                <a:solidFill>
                  <a:schemeClr val="tx1"/>
                </a:solidFill>
              </a:defRPr>
            </a:lvl1pPr>
          </a:lstStyle>
          <a:p>
            <a:r>
              <a:rPr lang="en-US"/>
              <a:t>Click to edit Master title</a:t>
            </a:r>
          </a:p>
        </p:txBody>
      </p:sp>
    </p:spTree>
    <p:extLst>
      <p:ext uri="{BB962C8B-B14F-4D97-AF65-F5344CB8AC3E}">
        <p14:creationId xmlns:p14="http://schemas.microsoft.com/office/powerpoint/2010/main" val="67582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2446110"/>
            <a:ext cx="4167188" cy="4118203"/>
          </a:xfrm>
          <a:noFill/>
        </p:spPr>
        <p:txBody>
          <a:bodyPr lIns="0" tIns="91440" rIns="91440" bIns="0">
            <a:noAutofit/>
          </a:bodyPr>
          <a:lstStyle>
            <a:lvl1pPr marL="457200" indent="-457200">
              <a:spcBef>
                <a:spcPts val="1200"/>
              </a:spcBef>
              <a:buFont typeface="+mj-lt"/>
              <a:buAutoNum type="arabicPeriod"/>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itle 2">
            <a:extLst>
              <a:ext uri="{FF2B5EF4-FFF2-40B4-BE49-F238E27FC236}">
                <a16:creationId xmlns:a16="http://schemas.microsoft.com/office/drawing/2014/main" id="{828A56FB-8581-4893-AC98-D48956CABAB5}"/>
              </a:ext>
            </a:extLst>
          </p:cNvPr>
          <p:cNvSpPr>
            <a:spLocks noGrp="1"/>
          </p:cNvSpPr>
          <p:nvPr>
            <p:ph type="title"/>
          </p:nvPr>
        </p:nvSpPr>
        <p:spPr>
          <a:xfrm>
            <a:off x="588263" y="1698383"/>
            <a:ext cx="416312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13855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0620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3423543"/>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40206" y="3500202"/>
            <a:ext cx="3337315"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342900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71598" y="3500202"/>
            <a:ext cx="35169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3429000"/>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476938" y="3500202"/>
            <a:ext cx="32748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29346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6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78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177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148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92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54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23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606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02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328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22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780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9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49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65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638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8724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515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290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608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3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theme" Target="../theme/theme10.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61.xml"/><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3" Type="http://schemas.openxmlformats.org/officeDocument/2006/relationships/slideLayout" Target="../slideLayouts/slideLayout356.xml"/><Relationship Id="rId21" Type="http://schemas.openxmlformats.org/officeDocument/2006/relationships/theme" Target="../theme/theme11.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26" Type="http://schemas.openxmlformats.org/officeDocument/2006/relationships/slideLayout" Target="../slideLayouts/slideLayout399.xml"/><Relationship Id="rId3" Type="http://schemas.openxmlformats.org/officeDocument/2006/relationships/slideLayout" Target="../slideLayouts/slideLayout376.xml"/><Relationship Id="rId21" Type="http://schemas.openxmlformats.org/officeDocument/2006/relationships/slideLayout" Target="../slideLayouts/slideLayout394.xml"/><Relationship Id="rId34" Type="http://schemas.openxmlformats.org/officeDocument/2006/relationships/theme" Target="../theme/theme12.xml"/><Relationship Id="rId7" Type="http://schemas.openxmlformats.org/officeDocument/2006/relationships/slideLayout" Target="../slideLayouts/slideLayout380.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5" Type="http://schemas.openxmlformats.org/officeDocument/2006/relationships/slideLayout" Target="../slideLayouts/slideLayout398.xml"/><Relationship Id="rId33" Type="http://schemas.openxmlformats.org/officeDocument/2006/relationships/slideLayout" Target="../slideLayouts/slideLayout406.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29" Type="http://schemas.openxmlformats.org/officeDocument/2006/relationships/slideLayout" Target="../slideLayouts/slideLayout402.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slideLayout" Target="../slideLayouts/slideLayout397.xml"/><Relationship Id="rId32" Type="http://schemas.openxmlformats.org/officeDocument/2006/relationships/slideLayout" Target="../slideLayouts/slideLayout405.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31" Type="http://schemas.openxmlformats.org/officeDocument/2006/relationships/slideLayout" Target="../slideLayouts/slideLayout404.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30" Type="http://schemas.openxmlformats.org/officeDocument/2006/relationships/slideLayout" Target="../slideLayouts/slideLayout403.xml"/><Relationship Id="rId35" Type="http://schemas.openxmlformats.org/officeDocument/2006/relationships/image" Target="../media/image1.emf"/><Relationship Id="rId8" Type="http://schemas.openxmlformats.org/officeDocument/2006/relationships/slideLayout" Target="../slideLayouts/slideLayout38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slideLayout" Target="../slideLayouts/slideLayout432.xml"/><Relationship Id="rId39" Type="http://schemas.openxmlformats.org/officeDocument/2006/relationships/slideLayout" Target="../slideLayouts/slideLayout445.xml"/><Relationship Id="rId21" Type="http://schemas.openxmlformats.org/officeDocument/2006/relationships/slideLayout" Target="../slideLayouts/slideLayout427.xml"/><Relationship Id="rId34" Type="http://schemas.openxmlformats.org/officeDocument/2006/relationships/slideLayout" Target="../slideLayouts/slideLayout440.xml"/><Relationship Id="rId42" Type="http://schemas.openxmlformats.org/officeDocument/2006/relationships/slideLayout" Target="../slideLayouts/slideLayout448.xml"/><Relationship Id="rId47" Type="http://schemas.openxmlformats.org/officeDocument/2006/relationships/image" Target="../media/image1.emf"/><Relationship Id="rId7" Type="http://schemas.openxmlformats.org/officeDocument/2006/relationships/slideLayout" Target="../slideLayouts/slideLayout413.xml"/><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9" Type="http://schemas.openxmlformats.org/officeDocument/2006/relationships/slideLayout" Target="../slideLayouts/slideLayout435.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24" Type="http://schemas.openxmlformats.org/officeDocument/2006/relationships/slideLayout" Target="../slideLayouts/slideLayout430.xml"/><Relationship Id="rId32" Type="http://schemas.openxmlformats.org/officeDocument/2006/relationships/slideLayout" Target="../slideLayouts/slideLayout438.xml"/><Relationship Id="rId37" Type="http://schemas.openxmlformats.org/officeDocument/2006/relationships/slideLayout" Target="../slideLayouts/slideLayout443.xml"/><Relationship Id="rId40" Type="http://schemas.openxmlformats.org/officeDocument/2006/relationships/slideLayout" Target="../slideLayouts/slideLayout446.xml"/><Relationship Id="rId45" Type="http://schemas.openxmlformats.org/officeDocument/2006/relationships/slideLayout" Target="../slideLayouts/slideLayout451.xml"/><Relationship Id="rId5" Type="http://schemas.openxmlformats.org/officeDocument/2006/relationships/slideLayout" Target="../slideLayouts/slideLayout411.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36" Type="http://schemas.openxmlformats.org/officeDocument/2006/relationships/slideLayout" Target="../slideLayouts/slideLayout442.xml"/><Relationship Id="rId10" Type="http://schemas.openxmlformats.org/officeDocument/2006/relationships/slideLayout" Target="../slideLayouts/slideLayout416.xml"/><Relationship Id="rId19" Type="http://schemas.openxmlformats.org/officeDocument/2006/relationships/slideLayout" Target="../slideLayouts/slideLayout425.xml"/><Relationship Id="rId31" Type="http://schemas.openxmlformats.org/officeDocument/2006/relationships/slideLayout" Target="../slideLayouts/slideLayout437.xml"/><Relationship Id="rId44" Type="http://schemas.openxmlformats.org/officeDocument/2006/relationships/slideLayout" Target="../slideLayouts/slideLayout450.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30" Type="http://schemas.openxmlformats.org/officeDocument/2006/relationships/slideLayout" Target="../slideLayouts/slideLayout436.xml"/><Relationship Id="rId35" Type="http://schemas.openxmlformats.org/officeDocument/2006/relationships/slideLayout" Target="../slideLayouts/slideLayout441.xml"/><Relationship Id="rId43" Type="http://schemas.openxmlformats.org/officeDocument/2006/relationships/slideLayout" Target="../slideLayouts/slideLayout449.xml"/><Relationship Id="rId8" Type="http://schemas.openxmlformats.org/officeDocument/2006/relationships/slideLayout" Target="../slideLayouts/slideLayout414.xml"/><Relationship Id="rId3" Type="http://schemas.openxmlformats.org/officeDocument/2006/relationships/slideLayout" Target="../slideLayouts/slideLayout409.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slideLayout" Target="../slideLayouts/slideLayout431.xml"/><Relationship Id="rId33" Type="http://schemas.openxmlformats.org/officeDocument/2006/relationships/slideLayout" Target="../slideLayouts/slideLayout439.xml"/><Relationship Id="rId38" Type="http://schemas.openxmlformats.org/officeDocument/2006/relationships/slideLayout" Target="../slideLayouts/slideLayout444.xml"/><Relationship Id="rId46" Type="http://schemas.openxmlformats.org/officeDocument/2006/relationships/theme" Target="../theme/theme13.xml"/><Relationship Id="rId20" Type="http://schemas.openxmlformats.org/officeDocument/2006/relationships/slideLayout" Target="../slideLayouts/slideLayout426.xml"/><Relationship Id="rId41" Type="http://schemas.openxmlformats.org/officeDocument/2006/relationships/slideLayout" Target="../slideLayouts/slideLayout44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8" Type="http://schemas.openxmlformats.org/officeDocument/2006/relationships/slideLayout" Target="../slideLayouts/slideLayout27.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image" Target="../media/image1.emf"/><Relationship Id="rId20" Type="http://schemas.openxmlformats.org/officeDocument/2006/relationships/slideLayout" Target="../slideLayouts/slideLayout39.xml"/><Relationship Id="rId41"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theme" Target="../theme/theme3.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image" Target="../media/image1.emf"/><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image" Target="../media/image1.emf"/><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theme" Target="../theme/theme4.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 Id="rId3"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34" Type="http://schemas.openxmlformats.org/officeDocument/2006/relationships/image" Target="../media/image1.emf"/><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theme" Target="../theme/theme5.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8"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image" Target="../media/image30.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image" Target="../media/image29.emf"/><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21.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50" Type="http://schemas.openxmlformats.org/officeDocument/2006/relationships/slideLayout" Target="../slideLayouts/slideLayout245.xml"/><Relationship Id="rId55" Type="http://schemas.openxmlformats.org/officeDocument/2006/relationships/slideLayout" Target="../slideLayouts/slideLayout250.xml"/><Relationship Id="rId63" Type="http://schemas.openxmlformats.org/officeDocument/2006/relationships/slideLayout" Target="../slideLayouts/slideLayout258.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9" Type="http://schemas.openxmlformats.org/officeDocument/2006/relationships/slideLayout" Target="../slideLayouts/slideLayout224.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3" Type="http://schemas.openxmlformats.org/officeDocument/2006/relationships/slideLayout" Target="../slideLayouts/slideLayout248.xml"/><Relationship Id="rId58" Type="http://schemas.openxmlformats.org/officeDocument/2006/relationships/slideLayout" Target="../slideLayouts/slideLayout253.xml"/><Relationship Id="rId66" Type="http://schemas.openxmlformats.org/officeDocument/2006/relationships/image" Target="../media/image1.emf"/><Relationship Id="rId5" Type="http://schemas.openxmlformats.org/officeDocument/2006/relationships/slideLayout" Target="../slideLayouts/slideLayout200.xml"/><Relationship Id="rId61" Type="http://schemas.openxmlformats.org/officeDocument/2006/relationships/slideLayout" Target="../slideLayouts/slideLayout256.xml"/><Relationship Id="rId19" Type="http://schemas.openxmlformats.org/officeDocument/2006/relationships/slideLayout" Target="../slideLayouts/slideLayout21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56" Type="http://schemas.openxmlformats.org/officeDocument/2006/relationships/slideLayout" Target="../slideLayouts/slideLayout251.xml"/><Relationship Id="rId64" Type="http://schemas.openxmlformats.org/officeDocument/2006/relationships/slideLayout" Target="../slideLayouts/slideLayout259.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59" Type="http://schemas.openxmlformats.org/officeDocument/2006/relationships/slideLayout" Target="../slideLayouts/slideLayout254.xml"/><Relationship Id="rId20" Type="http://schemas.openxmlformats.org/officeDocument/2006/relationships/slideLayout" Target="../slideLayouts/slideLayout215.xml"/><Relationship Id="rId41" Type="http://schemas.openxmlformats.org/officeDocument/2006/relationships/slideLayout" Target="../slideLayouts/slideLayout236.xml"/><Relationship Id="rId54" Type="http://schemas.openxmlformats.org/officeDocument/2006/relationships/slideLayout" Target="../slideLayouts/slideLayout249.xml"/><Relationship Id="rId62" Type="http://schemas.openxmlformats.org/officeDocument/2006/relationships/slideLayout" Target="../slideLayouts/slideLayout25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 Id="rId57" Type="http://schemas.openxmlformats.org/officeDocument/2006/relationships/slideLayout" Target="../slideLayouts/slideLayout252.xml"/><Relationship Id="rId10" Type="http://schemas.openxmlformats.org/officeDocument/2006/relationships/slideLayout" Target="../slideLayouts/slideLayout205.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slideLayout" Target="../slideLayouts/slideLayout247.xml"/><Relationship Id="rId60" Type="http://schemas.openxmlformats.org/officeDocument/2006/relationships/slideLayout" Target="../slideLayouts/slideLayout255.xml"/><Relationship Id="rId65" Type="http://schemas.openxmlformats.org/officeDocument/2006/relationships/theme" Target="../theme/theme7.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9" Type="http://schemas.openxmlformats.org/officeDocument/2006/relationships/slideLayout" Target="../slideLayouts/slideLayout23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theme" Target="../theme/theme8.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image" Target="../media/image1.emf"/><Relationship Id="rId8" Type="http://schemas.openxmlformats.org/officeDocument/2006/relationships/slideLayout" Target="../slideLayouts/slideLayout26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9" Type="http://schemas.openxmlformats.org/officeDocument/2006/relationships/image" Target="../media/image29.emf"/><Relationship Id="rId21" Type="http://schemas.openxmlformats.org/officeDocument/2006/relationships/slideLayout" Target="../slideLayouts/slideLayout313.xml"/><Relationship Id="rId34" Type="http://schemas.openxmlformats.org/officeDocument/2006/relationships/slideLayout" Target="../slideLayouts/slideLayout326.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slideLayout" Target="../slideLayouts/slideLayout325.xml"/><Relationship Id="rId38" Type="http://schemas.openxmlformats.org/officeDocument/2006/relationships/image" Target="../media/image46.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slideLayout" Target="../slideLayouts/slideLayout324.xml"/><Relationship Id="rId37" Type="http://schemas.openxmlformats.org/officeDocument/2006/relationships/theme" Target="../theme/theme9.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36" Type="http://schemas.openxmlformats.org/officeDocument/2006/relationships/slideLayout" Target="../slideLayouts/slideLayout328.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 Id="rId35" Type="http://schemas.openxmlformats.org/officeDocument/2006/relationships/slideLayout" Target="../slideLayouts/slideLayout327.xml"/><Relationship Id="rId8" Type="http://schemas.openxmlformats.org/officeDocument/2006/relationships/slideLayout" Target="../slideLayouts/slideLayout300.xml"/><Relationship Id="rId3" Type="http://schemas.openxmlformats.org/officeDocument/2006/relationships/slideLayout" Target="../slideLayouts/slideLayout2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8126980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4277" r:id="rId15"/>
    <p:sldLayoutId id="2147483675" r:id="rId16"/>
    <p:sldLayoutId id="2147483676" r:id="rId17"/>
    <p:sldLayoutId id="2147483677" r:id="rId18"/>
    <p:sldLayoutId id="214748367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34190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0346864"/>
      </p:ext>
    </p:extLst>
  </p:cSld>
  <p:clrMap bg1="dk1" tx1="lt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76258780"/>
      </p:ext>
    </p:extLst>
  </p:cSld>
  <p:clrMap bg1="dk1" tx1="lt1" bg2="dk2" tx2="lt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 id="2147484148" r:id="rId12"/>
    <p:sldLayoutId id="2147484149" r:id="rId13"/>
    <p:sldLayoutId id="2147484150" r:id="rId14"/>
    <p:sldLayoutId id="2147484151" r:id="rId15"/>
    <p:sldLayoutId id="2147484152" r:id="rId16"/>
    <p:sldLayoutId id="2147484153" r:id="rId17"/>
    <p:sldLayoutId id="2147484154" r:id="rId18"/>
    <p:sldLayoutId id="2147484155" r:id="rId19"/>
    <p:sldLayoutId id="2147484156"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78667841"/>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73726169"/>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 id="2147484249" r:id="rId34"/>
    <p:sldLayoutId id="2147484250" r:id="rId35"/>
    <p:sldLayoutId id="2147484251" r:id="rId36"/>
    <p:sldLayoutId id="2147484252" r:id="rId37"/>
    <p:sldLayoutId id="2147484253" r:id="rId38"/>
    <p:sldLayoutId id="2147484254" r:id="rId39"/>
    <p:sldLayoutId id="2147484255" r:id="rId40"/>
    <p:sldLayoutId id="2147484256" r:id="rId41"/>
    <p:sldLayoutId id="2147484257" r:id="rId42"/>
    <p:sldLayoutId id="2147484258" r:id="rId43"/>
    <p:sldLayoutId id="2147484259" r:id="rId44"/>
    <p:sldLayoutId id="2147484260"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845416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6" r:id="rId4"/>
    <p:sldLayoutId id="2147483687" r:id="rId5"/>
    <p:sldLayoutId id="2147483688" r:id="rId6"/>
    <p:sldLayoutId id="2147483689"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3" r:id="rId39"/>
    <p:sldLayoutId id="2147483724" r:id="rId40"/>
    <p:sldLayoutId id="2147483725" r:id="rId41"/>
    <p:sldLayoutId id="2147484131" r:id="rId42"/>
    <p:sldLayoutId id="2147484132" r:id="rId43"/>
    <p:sldLayoutId id="2147484133"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08884883"/>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7184825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3" r:id="rId35"/>
    <p:sldLayoutId id="214748380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12843718"/>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128504824"/>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20" r:id="rId23"/>
    <p:sldLayoutId id="2147483921" r:id="rId24"/>
    <p:sldLayoutId id="2147483922" r:id="rId25"/>
    <p:sldLayoutId id="21474839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66" cstate="screen">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1933435"/>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 id="2147483982" r:id="rId46"/>
    <p:sldLayoutId id="2147483983" r:id="rId47"/>
    <p:sldLayoutId id="2147483984" r:id="rId48"/>
    <p:sldLayoutId id="2147483985" r:id="rId49"/>
    <p:sldLayoutId id="2147483986" r:id="rId50"/>
    <p:sldLayoutId id="2147483987" r:id="rId51"/>
    <p:sldLayoutId id="2147483988" r:id="rId52"/>
    <p:sldLayoutId id="2147483989" r:id="rId53"/>
    <p:sldLayoutId id="2147483990" r:id="rId54"/>
    <p:sldLayoutId id="2147483991" r:id="rId55"/>
    <p:sldLayoutId id="2147483992" r:id="rId56"/>
    <p:sldLayoutId id="2147483993" r:id="rId57"/>
    <p:sldLayoutId id="2147483994" r:id="rId58"/>
    <p:sldLayoutId id="2147483995" r:id="rId59"/>
    <p:sldLayoutId id="2147483996" r:id="rId60"/>
    <p:sldLayoutId id="2147483997" r:id="rId61"/>
    <p:sldLayoutId id="2147483998" r:id="rId62"/>
    <p:sldLayoutId id="2147483999" r:id="rId63"/>
    <p:sldLayoutId id="2147484000" r:id="rId6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90554594"/>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833459528"/>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 id="2147484055" r:id="rId18"/>
    <p:sldLayoutId id="2147484056" r:id="rId19"/>
    <p:sldLayoutId id="2147484057" r:id="rId20"/>
    <p:sldLayoutId id="2147484058" r:id="rId21"/>
    <p:sldLayoutId id="2147484059" r:id="rId22"/>
    <p:sldLayoutId id="2147484060" r:id="rId23"/>
    <p:sldLayoutId id="2147484061" r:id="rId24"/>
    <p:sldLayoutId id="2147484062" r:id="rId25"/>
    <p:sldLayoutId id="2147484063" r:id="rId26"/>
    <p:sldLayoutId id="2147484064" r:id="rId27"/>
    <p:sldLayoutId id="2147484065" r:id="rId28"/>
    <p:sldLayoutId id="2147484066" r:id="rId29"/>
    <p:sldLayoutId id="2147484067" r:id="rId30"/>
    <p:sldLayoutId id="2147484068" r:id="rId31"/>
    <p:sldLayoutId id="2147484069" r:id="rId32"/>
    <p:sldLayoutId id="2147484072" r:id="rId33"/>
    <p:sldLayoutId id="2147484073" r:id="rId34"/>
    <p:sldLayoutId id="2147484074" r:id="rId35"/>
    <p:sldLayoutId id="2147484075"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twitter.com/kske_t" TargetMode="External"/><Relationship Id="rId13" Type="http://schemas.openxmlformats.org/officeDocument/2006/relationships/image" Target="../media/image71.svg"/><Relationship Id="rId3" Type="http://schemas.openxmlformats.org/officeDocument/2006/relationships/image" Target="../media/image65.png"/><Relationship Id="rId7" Type="http://schemas.openxmlformats.org/officeDocument/2006/relationships/image" Target="../media/image67.svg"/><Relationship Id="rId12" Type="http://schemas.openxmlformats.org/officeDocument/2006/relationships/image" Target="../media/image70.png"/><Relationship Id="rId2" Type="http://schemas.openxmlformats.org/officeDocument/2006/relationships/notesSlide" Target="../notesSlides/notesSlide1.xml"/><Relationship Id="rId16" Type="http://schemas.openxmlformats.org/officeDocument/2006/relationships/image" Target="../media/image73.svg"/><Relationship Id="rId1" Type="http://schemas.openxmlformats.org/officeDocument/2006/relationships/slideLayout" Target="../slideLayouts/slideLayout414.xml"/><Relationship Id="rId6" Type="http://schemas.openxmlformats.org/officeDocument/2006/relationships/image" Target="../media/image66.png"/><Relationship Id="rId11" Type="http://schemas.openxmlformats.org/officeDocument/2006/relationships/hyperlink" Target="https://www.linkedin.com/in/keisuketakahashi/" TargetMode="External"/><Relationship Id="rId5" Type="http://schemas.openxmlformats.org/officeDocument/2006/relationships/hyperlink" Target="https://www.facebook.com/kske.kt/" TargetMode="External"/><Relationship Id="rId15" Type="http://schemas.openxmlformats.org/officeDocument/2006/relationships/image" Target="../media/image72.png"/><Relationship Id="rId10" Type="http://schemas.openxmlformats.org/officeDocument/2006/relationships/image" Target="../media/image69.svg"/><Relationship Id="rId4" Type="http://schemas.openxmlformats.org/officeDocument/2006/relationships/hyperlink" Target="mailto:keisuke.takahashi@microsoft.com" TargetMode="External"/><Relationship Id="rId9" Type="http://schemas.openxmlformats.org/officeDocument/2006/relationships/image" Target="../media/image68.png"/><Relationship Id="rId14" Type="http://schemas.openxmlformats.org/officeDocument/2006/relationships/hyperlink" Target="https://github.com/k14i" TargetMode="External"/></Relationships>
</file>

<file path=ppt/slides/_rels/slide10.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Layout" Target="../slideLayouts/slideLayout448.xml"/><Relationship Id="rId4" Type="http://schemas.openxmlformats.org/officeDocument/2006/relationships/tags" Target="../tags/tag13.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5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slideLayout" Target="../slideLayouts/slideLayout448.xml"/><Relationship Id="rId4"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slideLayout" Target="../slideLayouts/slideLayout448.xml"/><Relationship Id="rId4" Type="http://schemas.openxmlformats.org/officeDocument/2006/relationships/tags" Target="../tags/tag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48.xml"/></Relationships>
</file>

<file path=ppt/slides/_rels/slide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48.xml"/></Relationships>
</file>

<file path=ppt/slides/_rels/slide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48.xml"/></Relationships>
</file>

<file path=ppt/slides/_rels/slide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51.xml"/></Relationships>
</file>

<file path=ppt/slides/_rels/slide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48.xml"/></Relationships>
</file>

<file path=ppt/slides/_rels/slide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48.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48.xml"/></Relationships>
</file>

<file path=ppt/slides/_rels/slide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48.xml"/></Relationships>
</file>

<file path=ppt/slides/_rels/slide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51.xml"/></Relationships>
</file>

<file path=ppt/slides/_rels/slide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48.xml"/></Relationships>
</file>

<file path=ppt/slides/_rels/slide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48.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48.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48.xml"/></Relationships>
</file>

<file path=ppt/slides/_rels/slide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48.xml"/></Relationships>
</file>

<file path=ppt/slides/_rels/slide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51.xml"/></Relationships>
</file>

<file path=ppt/slides/_rels/slide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48.xml"/></Relationships>
</file>

<file path=ppt/slides/_rels/slide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48.xml"/></Relationships>
</file>

<file path=ppt/slides/_rels/slide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51.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48.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48.xml"/></Relationships>
</file>

<file path=ppt/slides/_rels/slide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48.xml"/></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48.xml"/></Relationships>
</file>

<file path=ppt/slides/_rels/slide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48.xml"/></Relationships>
</file>

<file path=ppt/slides/_rels/slide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51.xml"/></Relationships>
</file>

<file path=ppt/slides/_rels/slide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48.xml"/></Relationships>
</file>

<file path=ppt/slides/_rels/slide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51.xml"/></Relationships>
</file>

<file path=ppt/slides/_rels/slide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48.xml"/></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48.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48.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48.xml"/></Relationships>
</file>

<file path=ppt/slides/_rels/slide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48.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48.xml"/></Relationships>
</file>

<file path=ppt/slides/_rels/slide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48.xml"/></Relationships>
</file>

<file path=ppt/slides/_rels/slide4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48.xml"/></Relationships>
</file>

<file path=ppt/slides/_rels/slide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48.xml"/></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48.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48.xml"/></Relationships>
</file>

<file path=ppt/slides/_rels/slide5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48.xml"/></Relationships>
</file>

<file path=ppt/slides/_rels/slide5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48.xml"/></Relationships>
</file>

<file path=ppt/slides/_rels/slide5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48.xml"/></Relationships>
</file>

<file path=ppt/slides/_rels/slide5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48.xml"/></Relationships>
</file>

<file path=ppt/slides/_rels/slide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48.xml"/></Relationships>
</file>

<file path=ppt/slides/_rels/slide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48.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48.xml"/></Relationships>
</file>

<file path=ppt/slides/_rels/slide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48.xml"/></Relationships>
</file>

<file path=ppt/slides/_rels/slide6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48.xml"/></Relationships>
</file>

<file path=ppt/slides/_rels/slide6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48.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8.png"/><Relationship Id="rId1" Type="http://schemas.openxmlformats.org/officeDocument/2006/relationships/slideLayout" Target="../slideLayouts/slideLayout448.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9.png"/><Relationship Id="rId1" Type="http://schemas.openxmlformats.org/officeDocument/2006/relationships/slideLayout" Target="../slideLayouts/slideLayout448.xm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48.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48.xml"/><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51.xml"/></Relationships>
</file>

<file path=ppt/slides/_rels/slide6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48.xml"/></Relationships>
</file>

<file path=ppt/slides/_rels/slide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4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48.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48.xml"/></Relationships>
</file>

<file path=ppt/slides/_rels/slide7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48.xml"/></Relationships>
</file>

<file path=ppt/slides/_rels/slide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48.xml"/></Relationships>
</file>

<file path=ppt/slides/_rels/slide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51.xml"/></Relationships>
</file>

<file path=ppt/slides/_rels/slide7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48.xml"/></Relationships>
</file>

<file path=ppt/slides/_rels/slide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48.xml"/></Relationships>
</file>

<file path=ppt/slides/_rels/slide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48.xml"/></Relationships>
</file>

<file path=ppt/slides/_rels/slide7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48.xml"/></Relationships>
</file>

<file path=ppt/slides/_rels/slide7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48.xml"/></Relationships>
</file>

<file path=ppt/slides/_rels/slide7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4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48.xml"/><Relationship Id="rId2" Type="http://schemas.openxmlformats.org/officeDocument/2006/relationships/tags" Target="../tags/tag7.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48.xml"/></Relationships>
</file>

<file path=ppt/slides/_rels/slide8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48.xml"/></Relationships>
</file>

<file path=ppt/slides/_rels/slide8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48.xml"/></Relationships>
</file>

<file path=ppt/slides/_rels/slide8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48.xml"/></Relationships>
</file>

<file path=ppt/slides/_rels/slide8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48.xml"/></Relationships>
</file>

<file path=ppt/slides/_rels/slide8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48.xml"/></Relationships>
</file>

<file path=ppt/slides/_rels/slide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48.xml"/></Relationships>
</file>

<file path=ppt/slides/_rels/slide8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48.xml"/></Relationships>
</file>

<file path=ppt/slides/_rels/slide8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48.xml"/></Relationships>
</file>

<file path=ppt/slides/_rels/slide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4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48.xml"/><Relationship Id="rId2" Type="http://schemas.openxmlformats.org/officeDocument/2006/relationships/tags" Target="../tags/tag9.xml"/><Relationship Id="rId1" Type="http://schemas.openxmlformats.org/officeDocument/2006/relationships/tags" Target="../tags/tag8.xml"/></Relationships>
</file>

<file path=ppt/slides/_rels/slide9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48.xml"/></Relationships>
</file>

<file path=ppt/slides/_rels/slide9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48.xml"/></Relationships>
</file>

<file path=ppt/slides/_rels/slide9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48.xml"/></Relationships>
</file>

<file path=ppt/slides/_rels/slide9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48.xml"/></Relationships>
</file>

<file path=ppt/slides/_rels/slide9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48.xml"/></Relationships>
</file>

<file path=ppt/slides/_rels/slide9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48.xml"/></Relationships>
</file>

<file path=ppt/slides/_rels/slide9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48.xml"/></Relationships>
</file>

<file path=ppt/slides/_rels/slide9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4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hyperlink" Target="https://techcommunity.microsoft.com/t5/data-architecture-blog/ci-cd-in-azure-synapse-analytics-part-4-the-release-pipeline/ba-p/2034434" TargetMode="External"/><Relationship Id="rId2" Type="http://schemas.openxmlformats.org/officeDocument/2006/relationships/notesSlide" Target="../notesSlides/notesSlide2.xml"/><Relationship Id="rId1" Type="http://schemas.openxmlformats.org/officeDocument/2006/relationships/slideLayout" Target="../slideLayouts/slideLayout451.xml"/><Relationship Id="rId6" Type="http://schemas.openxmlformats.org/officeDocument/2006/relationships/hyperlink" Target="https://docs.microsoft.com/ja-jp/azure/synapse-analytics/cicd/source-control" TargetMode="External"/><Relationship Id="rId5" Type="http://schemas.openxmlformats.org/officeDocument/2006/relationships/hyperlink" Target="https://docs.microsoft.com/ja-jp/azure/synapse-analytics/cicd/continuous-integration-delivery" TargetMode="External"/><Relationship Id="rId4" Type="http://schemas.openxmlformats.org/officeDocument/2006/relationships/image" Target="../media/image1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B71B-E56B-416C-A15C-67F26CC95AF6}"/>
              </a:ext>
            </a:extLst>
          </p:cNvPr>
          <p:cNvSpPr>
            <a:spLocks noGrp="1"/>
          </p:cNvSpPr>
          <p:nvPr>
            <p:ph type="title"/>
          </p:nvPr>
        </p:nvSpPr>
        <p:spPr>
          <a:xfrm>
            <a:off x="811327" y="2859017"/>
            <a:ext cx="5115331" cy="1169551"/>
          </a:xfrm>
        </p:spPr>
        <p:txBody>
          <a:bodyPr/>
          <a:lstStyle/>
          <a:p>
            <a:pPr algn="ctr"/>
            <a:r>
              <a:rPr lang="en-US" sz="3200" dirty="0"/>
              <a:t>Azure Synapse Analytics</a:t>
            </a:r>
            <a:br>
              <a:rPr lang="en-US" sz="3200" dirty="0"/>
            </a:br>
            <a:r>
              <a:rPr lang="en-US" dirty="0"/>
              <a:t>CI/CD </a:t>
            </a:r>
            <a:r>
              <a:rPr lang="en-US" dirty="0" err="1"/>
              <a:t>概要</a:t>
            </a:r>
            <a:r>
              <a:rPr lang="en-US" dirty="0"/>
              <a:t> </a:t>
            </a:r>
          </a:p>
        </p:txBody>
      </p:sp>
      <p:grpSp>
        <p:nvGrpSpPr>
          <p:cNvPr id="7" name="Group 21">
            <a:extLst>
              <a:ext uri="{FF2B5EF4-FFF2-40B4-BE49-F238E27FC236}">
                <a16:creationId xmlns:a16="http://schemas.microsoft.com/office/drawing/2014/main" id="{5D00F70E-D3C5-48B4-B697-77577253D62A}"/>
              </a:ext>
            </a:extLst>
          </p:cNvPr>
          <p:cNvGrpSpPr>
            <a:grpSpLocks noChangeAspect="1"/>
          </p:cNvGrpSpPr>
          <p:nvPr/>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7EDBD61E-3552-45E5-9032-00C0DC97D60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23">
              <a:extLst>
                <a:ext uri="{FF2B5EF4-FFF2-40B4-BE49-F238E27FC236}">
                  <a16:creationId xmlns:a16="http://schemas.microsoft.com/office/drawing/2014/main" id="{992216A7-E42B-43D9-A02B-84B97EE5EAAC}"/>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24">
              <a:extLst>
                <a:ext uri="{FF2B5EF4-FFF2-40B4-BE49-F238E27FC236}">
                  <a16:creationId xmlns:a16="http://schemas.microsoft.com/office/drawing/2014/main" id="{2D094C5A-A33E-4A52-B9A8-AB336BF1C886}"/>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25">
              <a:extLst>
                <a:ext uri="{FF2B5EF4-FFF2-40B4-BE49-F238E27FC236}">
                  <a16:creationId xmlns:a16="http://schemas.microsoft.com/office/drawing/2014/main" id="{9B0B9CDF-F223-4759-A245-194BBC089BE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26">
              <a:extLst>
                <a:ext uri="{FF2B5EF4-FFF2-40B4-BE49-F238E27FC236}">
                  <a16:creationId xmlns:a16="http://schemas.microsoft.com/office/drawing/2014/main" id="{705CECD0-C131-471B-88E4-41F761E5D561}"/>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27">
              <a:extLst>
                <a:ext uri="{FF2B5EF4-FFF2-40B4-BE49-F238E27FC236}">
                  <a16:creationId xmlns:a16="http://schemas.microsoft.com/office/drawing/2014/main" id="{CEAC1880-972F-4695-9232-4C7368056C24}"/>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28">
              <a:extLst>
                <a:ext uri="{FF2B5EF4-FFF2-40B4-BE49-F238E27FC236}">
                  <a16:creationId xmlns:a16="http://schemas.microsoft.com/office/drawing/2014/main" id="{FA047129-423B-479F-A474-83E82786A79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29">
              <a:extLst>
                <a:ext uri="{FF2B5EF4-FFF2-40B4-BE49-F238E27FC236}">
                  <a16:creationId xmlns:a16="http://schemas.microsoft.com/office/drawing/2014/main" id="{BA35DFAD-96D8-4CC7-A980-D71794E62C6E}"/>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30">
              <a:extLst>
                <a:ext uri="{FF2B5EF4-FFF2-40B4-BE49-F238E27FC236}">
                  <a16:creationId xmlns:a16="http://schemas.microsoft.com/office/drawing/2014/main" id="{E51AB910-1B85-447E-8136-8814E0B5A310}"/>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31">
              <a:extLst>
                <a:ext uri="{FF2B5EF4-FFF2-40B4-BE49-F238E27FC236}">
                  <a16:creationId xmlns:a16="http://schemas.microsoft.com/office/drawing/2014/main" id="{E8982AD2-BDAA-496F-8F51-FDAE8706A505}"/>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32">
              <a:extLst>
                <a:ext uri="{FF2B5EF4-FFF2-40B4-BE49-F238E27FC236}">
                  <a16:creationId xmlns:a16="http://schemas.microsoft.com/office/drawing/2014/main" id="{6FAD4AF7-197C-423D-894B-AB7C02168BF9}"/>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3">
              <a:extLst>
                <a:ext uri="{FF2B5EF4-FFF2-40B4-BE49-F238E27FC236}">
                  <a16:creationId xmlns:a16="http://schemas.microsoft.com/office/drawing/2014/main" id="{FA62C3AF-C425-4F5B-987F-7B335CFB74E8}"/>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4">
              <a:extLst>
                <a:ext uri="{FF2B5EF4-FFF2-40B4-BE49-F238E27FC236}">
                  <a16:creationId xmlns:a16="http://schemas.microsoft.com/office/drawing/2014/main" id="{9EDBB6D1-6367-4BB1-884E-9D4446094F62}"/>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5">
              <a:extLst>
                <a:ext uri="{FF2B5EF4-FFF2-40B4-BE49-F238E27FC236}">
                  <a16:creationId xmlns:a16="http://schemas.microsoft.com/office/drawing/2014/main" id="{25AB9F06-D5C2-4923-AF69-7FE385F54DA9}"/>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4C043355-EA91-42EF-84C2-0B9BE03B5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26658" y="770760"/>
            <a:ext cx="5344758" cy="5316479"/>
          </a:xfrm>
          <a:prstGeom prst="rect">
            <a:avLst/>
          </a:prstGeom>
        </p:spPr>
      </p:pic>
      <p:sp>
        <p:nvSpPr>
          <p:cNvPr id="4" name="TextBox 3">
            <a:extLst>
              <a:ext uri="{FF2B5EF4-FFF2-40B4-BE49-F238E27FC236}">
                <a16:creationId xmlns:a16="http://schemas.microsoft.com/office/drawing/2014/main" id="{F8454ED9-1B87-412E-B902-8FF23969E807}"/>
              </a:ext>
            </a:extLst>
          </p:cNvPr>
          <p:cNvSpPr txBox="1"/>
          <p:nvPr/>
        </p:nvSpPr>
        <p:spPr>
          <a:xfrm>
            <a:off x="811326" y="5511114"/>
            <a:ext cx="4833054" cy="553998"/>
          </a:xfrm>
          <a:prstGeom prst="rect">
            <a:avLst/>
          </a:prstGeom>
          <a:noFill/>
        </p:spPr>
        <p:txBody>
          <a:bodyPr wrap="none" lIns="0" tIns="0" rIns="0" bIns="0" rtlCol="0">
            <a:spAutoFit/>
          </a:bodyPr>
          <a:lstStyle/>
          <a:p>
            <a:pPr algn="l"/>
            <a:r>
              <a:rPr lang="en-US" sz="2000" dirty="0">
                <a:hlinkClick r:id="rId4">
                  <a:extLst>
                    <a:ext uri="{A12FA001-AC4F-418D-AE19-62706E023703}">
                      <ahyp:hlinkClr xmlns:ahyp="http://schemas.microsoft.com/office/drawing/2018/hyperlinkcolor" val="tx"/>
                    </a:ext>
                  </a:extLst>
                </a:hlinkClick>
              </a:rPr>
              <a:t>Keisuke Takahashi</a:t>
            </a:r>
            <a:endParaRPr lang="en-US" sz="2000" dirty="0"/>
          </a:p>
          <a:p>
            <a:pPr algn="l"/>
            <a:r>
              <a:rPr lang="en-US" sz="1600" dirty="0"/>
              <a:t>Cloud Solution Architect (Data &amp; Analytics), Microsoft</a:t>
            </a:r>
            <a:endParaRPr lang="en-US" sz="2000" dirty="0"/>
          </a:p>
        </p:txBody>
      </p:sp>
      <p:sp>
        <p:nvSpPr>
          <p:cNvPr id="5" name="TextBox 4">
            <a:extLst>
              <a:ext uri="{FF2B5EF4-FFF2-40B4-BE49-F238E27FC236}">
                <a16:creationId xmlns:a16="http://schemas.microsoft.com/office/drawing/2014/main" id="{94EC6561-999A-964B-A90D-4B13F6E9FA64}"/>
              </a:ext>
            </a:extLst>
          </p:cNvPr>
          <p:cNvSpPr txBox="1"/>
          <p:nvPr/>
        </p:nvSpPr>
        <p:spPr>
          <a:xfrm>
            <a:off x="2626327" y="4142023"/>
            <a:ext cx="1231043" cy="215444"/>
          </a:xfrm>
          <a:prstGeom prst="rect">
            <a:avLst/>
          </a:prstGeom>
          <a:noFill/>
        </p:spPr>
        <p:txBody>
          <a:bodyPr wrap="none" lIns="0" tIns="0" rIns="0" bIns="0" rtlCol="0">
            <a:spAutoFit/>
          </a:bodyPr>
          <a:lstStyle/>
          <a:p>
            <a:pPr algn="ctr"/>
            <a:r>
              <a:rPr lang="en-JP" sz="1400" dirty="0">
                <a:solidFill>
                  <a:schemeClr val="tx1">
                    <a:lumMod val="65000"/>
                  </a:schemeClr>
                </a:solidFill>
              </a:rPr>
              <a:t>Nov. 25th, 2021</a:t>
            </a:r>
          </a:p>
        </p:txBody>
      </p:sp>
      <p:pic>
        <p:nvPicPr>
          <p:cNvPr id="6" name="グラフィックス 8">
            <a:hlinkClick r:id="rId5"/>
            <a:extLst>
              <a:ext uri="{FF2B5EF4-FFF2-40B4-BE49-F238E27FC236}">
                <a16:creationId xmlns:a16="http://schemas.microsoft.com/office/drawing/2014/main" id="{EF540D88-F388-B743-AE48-8D44883313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55928" y="5567012"/>
            <a:ext cx="180840" cy="180840"/>
          </a:xfrm>
          <a:prstGeom prst="rect">
            <a:avLst/>
          </a:prstGeom>
        </p:spPr>
      </p:pic>
      <p:pic>
        <p:nvPicPr>
          <p:cNvPr id="24" name="グラフィックス 9">
            <a:hlinkClick r:id="rId8"/>
            <a:extLst>
              <a:ext uri="{FF2B5EF4-FFF2-40B4-BE49-F238E27FC236}">
                <a16:creationId xmlns:a16="http://schemas.microsoft.com/office/drawing/2014/main" id="{BE568AF5-8CC2-0C4A-95F8-79AE52E44C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76523" y="5571671"/>
            <a:ext cx="171521" cy="171521"/>
          </a:xfrm>
          <a:prstGeom prst="rect">
            <a:avLst/>
          </a:prstGeom>
        </p:spPr>
      </p:pic>
      <p:pic>
        <p:nvPicPr>
          <p:cNvPr id="26" name="グラフィックス 10">
            <a:hlinkClick r:id="rId11"/>
            <a:extLst>
              <a:ext uri="{FF2B5EF4-FFF2-40B4-BE49-F238E27FC236}">
                <a16:creationId xmlns:a16="http://schemas.microsoft.com/office/drawing/2014/main" id="{4D47357F-FB79-5F4F-9C8E-A888EAA327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36584" y="5567012"/>
            <a:ext cx="180840" cy="180840"/>
          </a:xfrm>
          <a:prstGeom prst="rect">
            <a:avLst/>
          </a:prstGeom>
        </p:spPr>
      </p:pic>
      <p:pic>
        <p:nvPicPr>
          <p:cNvPr id="28" name="グラフィックス 11">
            <a:hlinkClick r:id="rId14"/>
            <a:extLst>
              <a:ext uri="{FF2B5EF4-FFF2-40B4-BE49-F238E27FC236}">
                <a16:creationId xmlns:a16="http://schemas.microsoft.com/office/drawing/2014/main" id="{6C5C1756-47C4-C045-8557-EEFA6C1D5706}"/>
              </a:ext>
            </a:extLst>
          </p:cNvPr>
          <p:cNvPicPr>
            <a:picLocks noChangeAspect="1"/>
          </p:cNvPicPr>
          <p:nvPr/>
        </p:nvPicPr>
        <p:blipFill>
          <a:blip r:embed="rId15">
            <a:lum contrast="100000"/>
            <a:extLst>
              <a:ext uri="{96DAC541-7B7A-43D3-8B79-37D633B846F1}">
                <asvg:svgBlip xmlns:asvg="http://schemas.microsoft.com/office/drawing/2016/SVG/main" r:embed="rId16"/>
              </a:ext>
            </a:extLst>
          </a:blip>
          <a:stretch>
            <a:fillRect/>
          </a:stretch>
        </p:blipFill>
        <p:spPr>
          <a:xfrm>
            <a:off x="2917240" y="5567012"/>
            <a:ext cx="180840" cy="180840"/>
          </a:xfrm>
          <a:prstGeom prst="rect">
            <a:avLst/>
          </a:prstGeom>
        </p:spPr>
      </p:pic>
      <p:sp>
        <p:nvSpPr>
          <p:cNvPr id="22" name="TextBox 21">
            <a:extLst>
              <a:ext uri="{FF2B5EF4-FFF2-40B4-BE49-F238E27FC236}">
                <a16:creationId xmlns:a16="http://schemas.microsoft.com/office/drawing/2014/main" id="{60D66C6D-2FA0-A44C-944D-02C1515A28B0}"/>
              </a:ext>
            </a:extLst>
          </p:cNvPr>
          <p:cNvSpPr txBox="1"/>
          <p:nvPr/>
        </p:nvSpPr>
        <p:spPr>
          <a:xfrm>
            <a:off x="2960118" y="5746038"/>
            <a:ext cx="102592" cy="92333"/>
          </a:xfrm>
          <a:prstGeom prst="rect">
            <a:avLst/>
          </a:prstGeom>
          <a:noFill/>
        </p:spPr>
        <p:txBody>
          <a:bodyPr wrap="none" lIns="0" tIns="0" rIns="0" bIns="0" rtlCol="0">
            <a:spAutoFit/>
          </a:bodyPr>
          <a:lstStyle/>
          <a:p>
            <a:pPr algn="ctr"/>
            <a:r>
              <a:rPr lang="en-JP" sz="600" dirty="0">
                <a:latin typeface="DIN Condensed" pitchFamily="2" charset="0"/>
              </a:rPr>
              <a:t>k14i</a:t>
            </a:r>
          </a:p>
        </p:txBody>
      </p:sp>
      <p:sp>
        <p:nvSpPr>
          <p:cNvPr id="23" name="TextBox 22">
            <a:extLst>
              <a:ext uri="{FF2B5EF4-FFF2-40B4-BE49-F238E27FC236}">
                <a16:creationId xmlns:a16="http://schemas.microsoft.com/office/drawing/2014/main" id="{6A9618EF-7F76-084F-A577-1A7CB9E056B1}"/>
              </a:ext>
            </a:extLst>
          </p:cNvPr>
          <p:cNvSpPr txBox="1"/>
          <p:nvPr/>
        </p:nvSpPr>
        <p:spPr>
          <a:xfrm>
            <a:off x="3144025" y="5761426"/>
            <a:ext cx="354264" cy="76944"/>
          </a:xfrm>
          <a:prstGeom prst="rect">
            <a:avLst/>
          </a:prstGeom>
          <a:noFill/>
        </p:spPr>
        <p:txBody>
          <a:bodyPr wrap="none" lIns="0" tIns="0" rIns="0" bIns="0" rtlCol="0">
            <a:spAutoFit/>
          </a:bodyPr>
          <a:lstStyle/>
          <a:p>
            <a:pPr algn="ctr"/>
            <a:r>
              <a:rPr lang="en-JP" sz="500" dirty="0">
                <a:solidFill>
                  <a:srgbClr val="0F80B5"/>
                </a:solidFill>
                <a:latin typeface="DIN Condensed" pitchFamily="2" charset="0"/>
              </a:rPr>
              <a:t>keisuketakahashi</a:t>
            </a:r>
          </a:p>
        </p:txBody>
      </p:sp>
      <p:sp>
        <p:nvSpPr>
          <p:cNvPr id="25" name="TextBox 24">
            <a:extLst>
              <a:ext uri="{FF2B5EF4-FFF2-40B4-BE49-F238E27FC236}">
                <a16:creationId xmlns:a16="http://schemas.microsoft.com/office/drawing/2014/main" id="{9CD0BCE3-ADC8-3844-B8CC-91F7B2DE7C4C}"/>
              </a:ext>
            </a:extLst>
          </p:cNvPr>
          <p:cNvSpPr txBox="1"/>
          <p:nvPr/>
        </p:nvSpPr>
        <p:spPr>
          <a:xfrm>
            <a:off x="3562075" y="5747680"/>
            <a:ext cx="177934" cy="92333"/>
          </a:xfrm>
          <a:prstGeom prst="rect">
            <a:avLst/>
          </a:prstGeom>
          <a:noFill/>
        </p:spPr>
        <p:txBody>
          <a:bodyPr wrap="none" lIns="0" tIns="0" rIns="0" bIns="0" rtlCol="0">
            <a:spAutoFit/>
          </a:bodyPr>
          <a:lstStyle/>
          <a:p>
            <a:pPr algn="ctr"/>
            <a:r>
              <a:rPr lang="en-JP" sz="600" dirty="0">
                <a:solidFill>
                  <a:srgbClr val="305CAF"/>
                </a:solidFill>
                <a:latin typeface="DIN Condensed" pitchFamily="2" charset="0"/>
              </a:rPr>
              <a:t>kske.kt</a:t>
            </a:r>
          </a:p>
        </p:txBody>
      </p:sp>
      <p:sp>
        <p:nvSpPr>
          <p:cNvPr id="30" name="TextBox 29">
            <a:extLst>
              <a:ext uri="{FF2B5EF4-FFF2-40B4-BE49-F238E27FC236}">
                <a16:creationId xmlns:a16="http://schemas.microsoft.com/office/drawing/2014/main" id="{569015EC-8F2F-BB42-B2A1-B9F75FEC2E37}"/>
              </a:ext>
            </a:extLst>
          </p:cNvPr>
          <p:cNvSpPr txBox="1"/>
          <p:nvPr/>
        </p:nvSpPr>
        <p:spPr>
          <a:xfrm>
            <a:off x="3876523" y="5746037"/>
            <a:ext cx="171521" cy="92333"/>
          </a:xfrm>
          <a:prstGeom prst="rect">
            <a:avLst/>
          </a:prstGeom>
          <a:noFill/>
        </p:spPr>
        <p:txBody>
          <a:bodyPr wrap="none" lIns="0" tIns="0" rIns="0" bIns="0" rtlCol="0">
            <a:spAutoFit/>
          </a:bodyPr>
          <a:lstStyle/>
          <a:p>
            <a:pPr algn="ctr"/>
            <a:r>
              <a:rPr lang="en-JP" sz="600" dirty="0">
                <a:solidFill>
                  <a:srgbClr val="18B1EB"/>
                </a:solidFill>
                <a:latin typeface="DIN Condensed" pitchFamily="2" charset="0"/>
              </a:rPr>
              <a:t>kske_t</a:t>
            </a:r>
          </a:p>
        </p:txBody>
      </p:sp>
    </p:spTree>
    <p:extLst>
      <p:ext uri="{BB962C8B-B14F-4D97-AF65-F5344CB8AC3E}">
        <p14:creationId xmlns:p14="http://schemas.microsoft.com/office/powerpoint/2010/main" val="210051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C6E653C6-6B56-1342-B333-2D4555A67B46}"/>
              </a:ext>
            </a:extLst>
          </p:cNvPr>
          <p:cNvSpPr/>
          <p:nvPr/>
        </p:nvSpPr>
        <p:spPr bwMode="auto">
          <a:xfrm>
            <a:off x="7069541" y="1657985"/>
            <a:ext cx="3901538"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00" name="Folded Corner 99">
            <a:extLst>
              <a:ext uri="{FF2B5EF4-FFF2-40B4-BE49-F238E27FC236}">
                <a16:creationId xmlns:a16="http://schemas.microsoft.com/office/drawing/2014/main" id="{A53E8CD6-2217-E847-A3FB-B9306D73AF7B}"/>
              </a:ext>
            </a:extLst>
          </p:cNvPr>
          <p:cNvSpPr/>
          <p:nvPr/>
        </p:nvSpPr>
        <p:spPr bwMode="auto">
          <a:xfrm>
            <a:off x="7140011" y="1259201"/>
            <a:ext cx="942976" cy="830420"/>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102" name="Folded Corner 101">
            <a:extLst>
              <a:ext uri="{FF2B5EF4-FFF2-40B4-BE49-F238E27FC236}">
                <a16:creationId xmlns:a16="http://schemas.microsoft.com/office/drawing/2014/main" id="{12B31EE2-9C0D-FD4F-AD1E-CC1FE74449EF}"/>
              </a:ext>
            </a:extLst>
          </p:cNvPr>
          <p:cNvSpPr/>
          <p:nvPr/>
        </p:nvSpPr>
        <p:spPr bwMode="auto">
          <a:xfrm>
            <a:off x="8250651" y="1259199"/>
            <a:ext cx="942976" cy="830421"/>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104" name="Rounded Rectangle 103">
            <a:extLst>
              <a:ext uri="{FF2B5EF4-FFF2-40B4-BE49-F238E27FC236}">
                <a16:creationId xmlns:a16="http://schemas.microsoft.com/office/drawing/2014/main" id="{70BD3011-6D01-3D41-B4F4-5FB347D1A159}"/>
              </a:ext>
            </a:extLst>
          </p:cNvPr>
          <p:cNvSpPr/>
          <p:nvPr/>
        </p:nvSpPr>
        <p:spPr bwMode="auto">
          <a:xfrm>
            <a:off x="9441228" y="1259199"/>
            <a:ext cx="1109272" cy="830422"/>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106" name="Arrow: Right 25">
            <a:extLst>
              <a:ext uri="{FF2B5EF4-FFF2-40B4-BE49-F238E27FC236}">
                <a16:creationId xmlns:a16="http://schemas.microsoft.com/office/drawing/2014/main" id="{9BB98588-0ABD-924C-A8EB-5B6E666DF6E4}"/>
              </a:ext>
            </a:extLst>
          </p:cNvPr>
          <p:cNvSpPr/>
          <p:nvPr>
            <p:custDataLst>
              <p:tags r:id="rId3"/>
            </p:custDataLst>
          </p:nvPr>
        </p:nvSpPr>
        <p:spPr bwMode="auto">
          <a:xfrm rot="5400000">
            <a:off x="9368524" y="2837944"/>
            <a:ext cx="291490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42" name="Arrow: Right 25">
            <a:extLst>
              <a:ext uri="{FF2B5EF4-FFF2-40B4-BE49-F238E27FC236}">
                <a16:creationId xmlns:a16="http://schemas.microsoft.com/office/drawing/2014/main" id="{3D38A4BF-4277-044D-A59D-9B73061AE8D3}"/>
              </a:ext>
            </a:extLst>
          </p:cNvPr>
          <p:cNvSpPr/>
          <p:nvPr>
            <p:custDataLst>
              <p:tags r:id="rId4"/>
            </p:custDataLst>
          </p:nvPr>
        </p:nvSpPr>
        <p:spPr bwMode="auto">
          <a:xfrm>
            <a:off x="7069542" y="5407784"/>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48" name="Elbow Connector 147">
            <a:extLst>
              <a:ext uri="{FF2B5EF4-FFF2-40B4-BE49-F238E27FC236}">
                <a16:creationId xmlns:a16="http://schemas.microsoft.com/office/drawing/2014/main" id="{2A1E333F-8C5D-864B-A845-ADC210DF7347}"/>
              </a:ext>
            </a:extLst>
          </p:cNvPr>
          <p:cNvCxnSpPr>
            <a:cxnSpLocks/>
            <a:stCxn id="7" idx="2"/>
            <a:endCxn id="142" idx="1"/>
          </p:cNvCxnSpPr>
          <p:nvPr/>
        </p:nvCxnSpPr>
        <p:spPr>
          <a:xfrm rot="16200000" flipH="1">
            <a:off x="6598203" y="5213941"/>
            <a:ext cx="518872" cy="42380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BDFC6DC-0AF4-EA4A-A5EF-0F3D0F444677}"/>
              </a:ext>
            </a:extLst>
          </p:cNvPr>
          <p:cNvSpPr txBox="1"/>
          <p:nvPr/>
        </p:nvSpPr>
        <p:spPr>
          <a:xfrm>
            <a:off x="6389997"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913EEC1-EFD1-3F4A-81D3-C8F3D7B8E13F}"/>
              </a:ext>
            </a:extLst>
          </p:cNvPr>
          <p:cNvCxnSpPr>
            <a:cxnSpLocks/>
          </p:cNvCxnSpPr>
          <p:nvPr/>
        </p:nvCxnSpPr>
        <p:spPr>
          <a:xfrm flipV="1">
            <a:off x="8892307" y="3202526"/>
            <a:ext cx="1756838" cy="24784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6" name="TextBox 165">
            <a:extLst>
              <a:ext uri="{FF2B5EF4-FFF2-40B4-BE49-F238E27FC236}">
                <a16:creationId xmlns:a16="http://schemas.microsoft.com/office/drawing/2014/main" id="{CD0256A3-1A76-F741-8904-445AFDFD5B70}"/>
              </a:ext>
            </a:extLst>
          </p:cNvPr>
          <p:cNvSpPr txBox="1"/>
          <p:nvPr/>
        </p:nvSpPr>
        <p:spPr>
          <a:xfrm>
            <a:off x="8772524" y="508107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392981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33FE3B-35E0-C94B-9A4B-D493E3016407}"/>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rcRect/>
          <a:stretch/>
        </p:blipFill>
        <p:spPr>
          <a:xfrm>
            <a:off x="5926658" y="770760"/>
            <a:ext cx="5344758" cy="5316479"/>
          </a:xfrm>
          <a:prstGeom prst="rect">
            <a:avLst/>
          </a:prstGeom>
          <a:noFill/>
        </p:spPr>
      </p:pic>
      <p:sp>
        <p:nvSpPr>
          <p:cNvPr id="2" name="Title 1">
            <a:extLst>
              <a:ext uri="{FF2B5EF4-FFF2-40B4-BE49-F238E27FC236}">
                <a16:creationId xmlns:a16="http://schemas.microsoft.com/office/drawing/2014/main" id="{C2971690-C167-6E47-9D3D-5B56DC13E8F5}"/>
              </a:ext>
            </a:extLst>
          </p:cNvPr>
          <p:cNvSpPr>
            <a:spLocks noGrp="1"/>
          </p:cNvSpPr>
          <p:nvPr>
            <p:ph type="title"/>
          </p:nvPr>
        </p:nvSpPr>
        <p:spPr/>
        <p:txBody>
          <a:bodyPr/>
          <a:lstStyle/>
          <a:p>
            <a:r>
              <a:rPr lang="en-JP" dirty="0"/>
              <a:t>本セッションのゴール (再掲)</a:t>
            </a:r>
          </a:p>
        </p:txBody>
      </p:sp>
      <p:sp>
        <p:nvSpPr>
          <p:cNvPr id="3" name="Content Placeholder 2">
            <a:extLst>
              <a:ext uri="{FF2B5EF4-FFF2-40B4-BE49-F238E27FC236}">
                <a16:creationId xmlns:a16="http://schemas.microsoft.com/office/drawing/2014/main" id="{948390EF-5BA4-4C4F-B968-5D43058AE498}"/>
              </a:ext>
            </a:extLst>
          </p:cNvPr>
          <p:cNvSpPr>
            <a:spLocks noGrp="1"/>
          </p:cNvSpPr>
          <p:nvPr>
            <p:ph idx="1"/>
          </p:nvPr>
        </p:nvSpPr>
        <p:spPr>
          <a:xfrm>
            <a:off x="584200" y="1435503"/>
            <a:ext cx="11025188" cy="1908215"/>
          </a:xfrm>
        </p:spPr>
        <p:txBody>
          <a:bodyPr/>
          <a:lstStyle/>
          <a:p>
            <a:pPr>
              <a:buClr>
                <a:schemeClr val="accent2"/>
              </a:buClr>
              <a:buFont typeface="Wingdings" pitchFamily="2" charset="2"/>
              <a:buChar char="§"/>
            </a:pPr>
            <a:r>
              <a:rPr lang="en-JP" dirty="0">
                <a:effectLst>
                  <a:glow rad="127000">
                    <a:schemeClr val="bg1">
                      <a:alpha val="40000"/>
                    </a:schemeClr>
                  </a:glow>
                </a:effectLst>
              </a:rPr>
              <a:t>Azure Synapse Analytics における CI/CD に関して:</a:t>
            </a:r>
          </a:p>
          <a:p>
            <a:pPr lvl="1">
              <a:buClr>
                <a:schemeClr val="accent2"/>
              </a:buClr>
              <a:buFont typeface="System Font Regular"/>
              <a:buChar char="✓"/>
            </a:pPr>
            <a:r>
              <a:rPr lang="ja-JP" altLang="en-US">
                <a:effectLst>
                  <a:glow rad="127000">
                    <a:schemeClr val="bg1">
                      <a:alpha val="40000"/>
                    </a:schemeClr>
                  </a:glow>
                </a:effectLst>
              </a:rPr>
              <a:t>基本的な概念を知っている</a:t>
            </a:r>
            <a:endParaRPr lang="en-US" altLang="ja-JP" dirty="0">
              <a:effectLst>
                <a:glow rad="127000">
                  <a:schemeClr val="bg1">
                    <a:alpha val="40000"/>
                  </a:schemeClr>
                </a:glow>
              </a:effectLst>
            </a:endParaRPr>
          </a:p>
          <a:p>
            <a:pPr lvl="1">
              <a:buClr>
                <a:schemeClr val="accent2"/>
              </a:buClr>
              <a:buFont typeface="System Font Regular"/>
              <a:buChar char="✓"/>
            </a:pPr>
            <a:r>
              <a:rPr lang="ja-JP" altLang="en-US">
                <a:effectLst>
                  <a:glow rad="127000">
                    <a:schemeClr val="bg1">
                      <a:alpha val="40000"/>
                    </a:schemeClr>
                  </a:glow>
                </a:effectLst>
              </a:rPr>
              <a:t>フローが理解できている</a:t>
            </a:r>
            <a:endParaRPr lang="en-US" altLang="ja-JP" dirty="0">
              <a:effectLst>
                <a:glow rad="127000">
                  <a:schemeClr val="bg1">
                    <a:alpha val="40000"/>
                  </a:schemeClr>
                </a:glow>
              </a:effectLst>
            </a:endParaRPr>
          </a:p>
          <a:p>
            <a:pPr lvl="1">
              <a:buClr>
                <a:schemeClr val="accent2"/>
              </a:buClr>
              <a:buFont typeface="System Font Regular"/>
              <a:buChar char="✓"/>
            </a:pPr>
            <a:r>
              <a:rPr lang="en-US" dirty="0" err="1">
                <a:effectLst>
                  <a:glow rad="127000">
                    <a:schemeClr val="bg1">
                      <a:alpha val="40000"/>
                    </a:schemeClr>
                  </a:glow>
                </a:effectLst>
              </a:rPr>
              <a:t>構築のイメージを掴めている</a:t>
            </a:r>
            <a:endParaRPr lang="en-US" dirty="0">
              <a:effectLst>
                <a:glow rad="127000">
                  <a:schemeClr val="bg1">
                    <a:alpha val="40000"/>
                  </a:schemeClr>
                </a:glow>
              </a:effectLst>
            </a:endParaRPr>
          </a:p>
          <a:p>
            <a:pPr lvl="1">
              <a:buClr>
                <a:schemeClr val="accent2"/>
              </a:buClr>
              <a:buFont typeface="System Font Regular"/>
              <a:buChar char="✓"/>
            </a:pPr>
            <a:r>
              <a:rPr lang="en-JP" dirty="0">
                <a:effectLst>
                  <a:glow rad="127000">
                    <a:schemeClr val="bg1">
                      <a:alpha val="40000"/>
                    </a:schemeClr>
                  </a:glow>
                </a:effectLst>
              </a:rPr>
              <a:t>参照すべき文献が分かっている</a:t>
            </a:r>
          </a:p>
        </p:txBody>
      </p:sp>
    </p:spTree>
    <p:extLst>
      <p:ext uri="{BB962C8B-B14F-4D97-AF65-F5344CB8AC3E}">
        <p14:creationId xmlns:p14="http://schemas.microsoft.com/office/powerpoint/2010/main" val="418531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35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C6E653C6-6B56-1342-B333-2D4555A67B46}"/>
              </a:ext>
            </a:extLst>
          </p:cNvPr>
          <p:cNvSpPr/>
          <p:nvPr/>
        </p:nvSpPr>
        <p:spPr bwMode="auto">
          <a:xfrm>
            <a:off x="7069541" y="1657985"/>
            <a:ext cx="3901538"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00" name="Folded Corner 99">
            <a:extLst>
              <a:ext uri="{FF2B5EF4-FFF2-40B4-BE49-F238E27FC236}">
                <a16:creationId xmlns:a16="http://schemas.microsoft.com/office/drawing/2014/main" id="{A53E8CD6-2217-E847-A3FB-B9306D73AF7B}"/>
              </a:ext>
            </a:extLst>
          </p:cNvPr>
          <p:cNvSpPr/>
          <p:nvPr/>
        </p:nvSpPr>
        <p:spPr bwMode="auto">
          <a:xfrm>
            <a:off x="7140011" y="1259201"/>
            <a:ext cx="942976" cy="830420"/>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102" name="Folded Corner 101">
            <a:extLst>
              <a:ext uri="{FF2B5EF4-FFF2-40B4-BE49-F238E27FC236}">
                <a16:creationId xmlns:a16="http://schemas.microsoft.com/office/drawing/2014/main" id="{12B31EE2-9C0D-FD4F-AD1E-CC1FE74449EF}"/>
              </a:ext>
            </a:extLst>
          </p:cNvPr>
          <p:cNvSpPr/>
          <p:nvPr/>
        </p:nvSpPr>
        <p:spPr bwMode="auto">
          <a:xfrm>
            <a:off x="8250651" y="1259199"/>
            <a:ext cx="942976" cy="830421"/>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104" name="Rounded Rectangle 103">
            <a:extLst>
              <a:ext uri="{FF2B5EF4-FFF2-40B4-BE49-F238E27FC236}">
                <a16:creationId xmlns:a16="http://schemas.microsoft.com/office/drawing/2014/main" id="{70BD3011-6D01-3D41-B4F4-5FB347D1A159}"/>
              </a:ext>
            </a:extLst>
          </p:cNvPr>
          <p:cNvSpPr/>
          <p:nvPr/>
        </p:nvSpPr>
        <p:spPr bwMode="auto">
          <a:xfrm>
            <a:off x="9441228" y="1259199"/>
            <a:ext cx="1109272" cy="830422"/>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106" name="Arrow: Right 25">
            <a:extLst>
              <a:ext uri="{FF2B5EF4-FFF2-40B4-BE49-F238E27FC236}">
                <a16:creationId xmlns:a16="http://schemas.microsoft.com/office/drawing/2014/main" id="{9BB98588-0ABD-924C-A8EB-5B6E666DF6E4}"/>
              </a:ext>
            </a:extLst>
          </p:cNvPr>
          <p:cNvSpPr/>
          <p:nvPr>
            <p:custDataLst>
              <p:tags r:id="rId3"/>
            </p:custDataLst>
          </p:nvPr>
        </p:nvSpPr>
        <p:spPr bwMode="auto">
          <a:xfrm rot="5400000">
            <a:off x="9368524" y="2837944"/>
            <a:ext cx="291490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sp>
        <p:nvSpPr>
          <p:cNvPr id="115" name="Hexagon 114">
            <a:extLst>
              <a:ext uri="{FF2B5EF4-FFF2-40B4-BE49-F238E27FC236}">
                <a16:creationId xmlns:a16="http://schemas.microsoft.com/office/drawing/2014/main" id="{1600E6D8-0E13-DA42-AF07-661BD7940227}"/>
              </a:ext>
            </a:extLst>
          </p:cNvPr>
          <p:cNvSpPr/>
          <p:nvPr/>
        </p:nvSpPr>
        <p:spPr bwMode="auto">
          <a:xfrm>
            <a:off x="8483627" y="6037704"/>
            <a:ext cx="1512237" cy="480197"/>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E2Eテスト</a:t>
            </a:r>
          </a:p>
        </p:txBody>
      </p:sp>
      <p:sp>
        <p:nvSpPr>
          <p:cNvPr id="117" name="Hexagon 116">
            <a:extLst>
              <a:ext uri="{FF2B5EF4-FFF2-40B4-BE49-F238E27FC236}">
                <a16:creationId xmlns:a16="http://schemas.microsoft.com/office/drawing/2014/main" id="{4EBB6EEF-1B1C-3A43-8449-D405F3D8B456}"/>
              </a:ext>
            </a:extLst>
          </p:cNvPr>
          <p:cNvSpPr/>
          <p:nvPr/>
        </p:nvSpPr>
        <p:spPr bwMode="auto">
          <a:xfrm>
            <a:off x="5951538" y="6037704"/>
            <a:ext cx="2458387" cy="480197"/>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インテグレーションテスト</a:t>
            </a:r>
          </a:p>
        </p:txBody>
      </p:sp>
      <p:sp>
        <p:nvSpPr>
          <p:cNvPr id="119" name="Hexagon 118">
            <a:extLst>
              <a:ext uri="{FF2B5EF4-FFF2-40B4-BE49-F238E27FC236}">
                <a16:creationId xmlns:a16="http://schemas.microsoft.com/office/drawing/2014/main" id="{27A9E0F5-C68B-B741-8E8D-788DF3448780}"/>
              </a:ext>
            </a:extLst>
          </p:cNvPr>
          <p:cNvSpPr/>
          <p:nvPr/>
        </p:nvSpPr>
        <p:spPr bwMode="auto">
          <a:xfrm>
            <a:off x="3028973" y="6037704"/>
            <a:ext cx="1445591" cy="480197"/>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ユニットテスト</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42" name="Arrow: Right 25">
            <a:extLst>
              <a:ext uri="{FF2B5EF4-FFF2-40B4-BE49-F238E27FC236}">
                <a16:creationId xmlns:a16="http://schemas.microsoft.com/office/drawing/2014/main" id="{3D38A4BF-4277-044D-A59D-9B73061AE8D3}"/>
              </a:ext>
            </a:extLst>
          </p:cNvPr>
          <p:cNvSpPr/>
          <p:nvPr>
            <p:custDataLst>
              <p:tags r:id="rId4"/>
            </p:custDataLst>
          </p:nvPr>
        </p:nvSpPr>
        <p:spPr bwMode="auto">
          <a:xfrm>
            <a:off x="7069542" y="5407784"/>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48" name="Elbow Connector 147">
            <a:extLst>
              <a:ext uri="{FF2B5EF4-FFF2-40B4-BE49-F238E27FC236}">
                <a16:creationId xmlns:a16="http://schemas.microsoft.com/office/drawing/2014/main" id="{2A1E333F-8C5D-864B-A845-ADC210DF7347}"/>
              </a:ext>
            </a:extLst>
          </p:cNvPr>
          <p:cNvCxnSpPr>
            <a:cxnSpLocks/>
            <a:stCxn id="7" idx="2"/>
            <a:endCxn id="142" idx="1"/>
          </p:cNvCxnSpPr>
          <p:nvPr/>
        </p:nvCxnSpPr>
        <p:spPr>
          <a:xfrm rot="16200000" flipH="1">
            <a:off x="6598203" y="5213941"/>
            <a:ext cx="518872" cy="42380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BDFC6DC-0AF4-EA4A-A5EF-0F3D0F444677}"/>
              </a:ext>
            </a:extLst>
          </p:cNvPr>
          <p:cNvSpPr txBox="1"/>
          <p:nvPr/>
        </p:nvSpPr>
        <p:spPr>
          <a:xfrm>
            <a:off x="6389997"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913EEC1-EFD1-3F4A-81D3-C8F3D7B8E13F}"/>
              </a:ext>
            </a:extLst>
          </p:cNvPr>
          <p:cNvCxnSpPr>
            <a:cxnSpLocks/>
            <a:stCxn id="168" idx="3"/>
          </p:cNvCxnSpPr>
          <p:nvPr/>
        </p:nvCxnSpPr>
        <p:spPr>
          <a:xfrm flipV="1">
            <a:off x="8892307" y="3202526"/>
            <a:ext cx="1756838" cy="24784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6" name="TextBox 165">
            <a:extLst>
              <a:ext uri="{FF2B5EF4-FFF2-40B4-BE49-F238E27FC236}">
                <a16:creationId xmlns:a16="http://schemas.microsoft.com/office/drawing/2014/main" id="{CD0256A3-1A76-F741-8904-445AFDFD5B70}"/>
              </a:ext>
            </a:extLst>
          </p:cNvPr>
          <p:cNvSpPr txBox="1"/>
          <p:nvPr/>
        </p:nvSpPr>
        <p:spPr>
          <a:xfrm>
            <a:off x="8772524" y="508107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8" name="Hexagon 167">
            <a:extLst>
              <a:ext uri="{FF2B5EF4-FFF2-40B4-BE49-F238E27FC236}">
                <a16:creationId xmlns:a16="http://schemas.microsoft.com/office/drawing/2014/main" id="{D8A01586-EE30-DF47-ADAB-B302AB085E17}"/>
              </a:ext>
            </a:extLst>
          </p:cNvPr>
          <p:cNvSpPr/>
          <p:nvPr/>
        </p:nvSpPr>
        <p:spPr bwMode="auto">
          <a:xfrm>
            <a:off x="8892307" y="5446104"/>
            <a:ext cx="602639" cy="469720"/>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承認</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78" name="Elbow Connector 177">
            <a:extLst>
              <a:ext uri="{FF2B5EF4-FFF2-40B4-BE49-F238E27FC236}">
                <a16:creationId xmlns:a16="http://schemas.microsoft.com/office/drawing/2014/main" id="{D5E7D37A-78FD-F64E-9AFC-DA5D1D55BE71}"/>
              </a:ext>
            </a:extLst>
          </p:cNvPr>
          <p:cNvCxnSpPr>
            <a:stCxn id="115" idx="0"/>
            <a:endCxn id="168" idx="0"/>
          </p:cNvCxnSpPr>
          <p:nvPr/>
        </p:nvCxnSpPr>
        <p:spPr>
          <a:xfrm flipH="1" flipV="1">
            <a:off x="9494946" y="5680964"/>
            <a:ext cx="500918" cy="596839"/>
          </a:xfrm>
          <a:prstGeom prst="bentConnector3">
            <a:avLst>
              <a:gd name="adj1" fmla="val -45636"/>
            </a:avLst>
          </a:prstGeom>
          <a:ln>
            <a:solidFill>
              <a:schemeClr val="bg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E7E0B53B-331E-D341-9BBF-330126DEDCC0}"/>
              </a:ext>
            </a:extLst>
          </p:cNvPr>
          <p:cNvSpPr txBox="1"/>
          <p:nvPr/>
        </p:nvSpPr>
        <p:spPr>
          <a:xfrm>
            <a:off x="10290072" y="5841111"/>
            <a:ext cx="718145" cy="215444"/>
          </a:xfrm>
          <a:prstGeom prst="rect">
            <a:avLst/>
          </a:prstGeom>
          <a:noFill/>
        </p:spPr>
        <p:txBody>
          <a:bodyPr wrap="none" lIns="0" tIns="0" rIns="0" bIns="0" rtlCol="0">
            <a:spAutoFit/>
          </a:bodyPr>
          <a:lstStyle/>
          <a:p>
            <a:pPr algn="l"/>
            <a:r>
              <a:rPr lang="en-JP" sz="1400" dirty="0">
                <a:solidFill>
                  <a:schemeClr val="bg1">
                    <a:lumMod val="50000"/>
                    <a:lumOff val="50000"/>
                  </a:schemeClr>
                </a:solidFill>
              </a:rPr>
              <a:t>レポート</a:t>
            </a:r>
          </a:p>
        </p:txBody>
      </p:sp>
    </p:spTree>
    <p:extLst>
      <p:ext uri="{BB962C8B-B14F-4D97-AF65-F5344CB8AC3E}">
        <p14:creationId xmlns:p14="http://schemas.microsoft.com/office/powerpoint/2010/main" val="387102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C6E653C6-6B56-1342-B333-2D4555A67B46}"/>
              </a:ext>
            </a:extLst>
          </p:cNvPr>
          <p:cNvSpPr/>
          <p:nvPr/>
        </p:nvSpPr>
        <p:spPr bwMode="auto">
          <a:xfrm>
            <a:off x="7069541" y="1657985"/>
            <a:ext cx="3901538" cy="350037"/>
          </a:xfrm>
          <a:prstGeom prst="rect">
            <a:avLst/>
          </a:prstGeom>
          <a:pattFill prst="pct70">
            <a:fgClr>
              <a:schemeClr val="bg1">
                <a:lumMod val="75000"/>
                <a:lumOff val="25000"/>
              </a:schemeClr>
            </a:fgClr>
            <a:bgClr>
              <a:schemeClr val="tx1">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(本セッションのスコープ)</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solidFill>
                  <a:schemeClr val="tx1">
                    <a:lumMod val="50000"/>
                  </a:schemeClr>
                </a:soli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solidFill>
                <a:schemeClr val="tx1">
                  <a:lumMod val="50000"/>
                </a:schemeClr>
              </a:soli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00" name="Folded Corner 99">
            <a:extLst>
              <a:ext uri="{FF2B5EF4-FFF2-40B4-BE49-F238E27FC236}">
                <a16:creationId xmlns:a16="http://schemas.microsoft.com/office/drawing/2014/main" id="{A53E8CD6-2217-E847-A3FB-B9306D73AF7B}"/>
              </a:ext>
            </a:extLst>
          </p:cNvPr>
          <p:cNvSpPr/>
          <p:nvPr/>
        </p:nvSpPr>
        <p:spPr bwMode="auto">
          <a:xfrm>
            <a:off x="7140011" y="1259201"/>
            <a:ext cx="942976" cy="830420"/>
          </a:xfrm>
          <a:prstGeom prst="foldedCorner">
            <a:avLst>
              <a:gd name="adj" fmla="val 20641"/>
            </a:avLst>
          </a:prstGeom>
          <a:pattFill prst="sphere">
            <a:fgClr>
              <a:schemeClr val="bg1">
                <a:lumMod val="75000"/>
                <a:lumOff val="2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ARM</a:t>
            </a:r>
          </a:p>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テンプレート</a:t>
            </a:r>
          </a:p>
        </p:txBody>
      </p:sp>
      <p:sp>
        <p:nvSpPr>
          <p:cNvPr id="102" name="Folded Corner 101">
            <a:extLst>
              <a:ext uri="{FF2B5EF4-FFF2-40B4-BE49-F238E27FC236}">
                <a16:creationId xmlns:a16="http://schemas.microsoft.com/office/drawing/2014/main" id="{12B31EE2-9C0D-FD4F-AD1E-CC1FE74449EF}"/>
              </a:ext>
            </a:extLst>
          </p:cNvPr>
          <p:cNvSpPr/>
          <p:nvPr/>
        </p:nvSpPr>
        <p:spPr bwMode="auto">
          <a:xfrm>
            <a:off x="8250651" y="1259199"/>
            <a:ext cx="942976" cy="830421"/>
          </a:xfrm>
          <a:prstGeom prst="foldedCorner">
            <a:avLst>
              <a:gd name="adj" fmla="val 20641"/>
            </a:avLst>
          </a:prstGeom>
          <a:pattFill prst="sphere">
            <a:fgClr>
              <a:schemeClr val="bg1">
                <a:lumMod val="75000"/>
                <a:lumOff val="2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パラ</a:t>
            </a:r>
          </a:p>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メータ</a:t>
            </a:r>
          </a:p>
        </p:txBody>
      </p:sp>
      <p:sp>
        <p:nvSpPr>
          <p:cNvPr id="104" name="Rounded Rectangle 103">
            <a:extLst>
              <a:ext uri="{FF2B5EF4-FFF2-40B4-BE49-F238E27FC236}">
                <a16:creationId xmlns:a16="http://schemas.microsoft.com/office/drawing/2014/main" id="{70BD3011-6D01-3D41-B4F4-5FB347D1A159}"/>
              </a:ext>
            </a:extLst>
          </p:cNvPr>
          <p:cNvSpPr/>
          <p:nvPr/>
        </p:nvSpPr>
        <p:spPr bwMode="auto">
          <a:xfrm>
            <a:off x="9441228" y="1259199"/>
            <a:ext cx="1109272" cy="830422"/>
          </a:xfrm>
          <a:prstGeom prst="roundRect">
            <a:avLst>
              <a:gd name="adj" fmla="val 15097"/>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Artifacts</a:t>
            </a:r>
          </a:p>
        </p:txBody>
      </p:sp>
      <p:sp>
        <p:nvSpPr>
          <p:cNvPr id="106" name="Arrow: Right 25">
            <a:extLst>
              <a:ext uri="{FF2B5EF4-FFF2-40B4-BE49-F238E27FC236}">
                <a16:creationId xmlns:a16="http://schemas.microsoft.com/office/drawing/2014/main" id="{9BB98588-0ABD-924C-A8EB-5B6E666DF6E4}"/>
              </a:ext>
            </a:extLst>
          </p:cNvPr>
          <p:cNvSpPr/>
          <p:nvPr>
            <p:custDataLst>
              <p:tags r:id="rId3"/>
            </p:custDataLst>
          </p:nvPr>
        </p:nvSpPr>
        <p:spPr bwMode="auto">
          <a:xfrm rot="5400000">
            <a:off x="9368524" y="2837944"/>
            <a:ext cx="2914907" cy="554991"/>
          </a:xfrm>
          <a:prstGeom prst="rightArrow">
            <a:avLst>
              <a:gd name="adj1" fmla="val 59158"/>
              <a:gd name="adj2" fmla="val 50000"/>
            </a:avLst>
          </a:prstGeom>
          <a:pattFill prst="pct70">
            <a:fgClr>
              <a:schemeClr val="bg1">
                <a:lumMod val="75000"/>
                <a:lumOff val="25000"/>
              </a:schemeClr>
            </a:fgClr>
            <a:bgClr>
              <a:schemeClr val="tx1">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sp>
        <p:nvSpPr>
          <p:cNvPr id="115" name="Hexagon 114">
            <a:extLst>
              <a:ext uri="{FF2B5EF4-FFF2-40B4-BE49-F238E27FC236}">
                <a16:creationId xmlns:a16="http://schemas.microsoft.com/office/drawing/2014/main" id="{1600E6D8-0E13-DA42-AF07-661BD7940227}"/>
              </a:ext>
            </a:extLst>
          </p:cNvPr>
          <p:cNvSpPr/>
          <p:nvPr/>
        </p:nvSpPr>
        <p:spPr bwMode="auto">
          <a:xfrm>
            <a:off x="8483627" y="6037704"/>
            <a:ext cx="1512237" cy="480197"/>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E2Eテスト</a:t>
            </a:r>
          </a:p>
        </p:txBody>
      </p:sp>
      <p:sp>
        <p:nvSpPr>
          <p:cNvPr id="117" name="Hexagon 116">
            <a:extLst>
              <a:ext uri="{FF2B5EF4-FFF2-40B4-BE49-F238E27FC236}">
                <a16:creationId xmlns:a16="http://schemas.microsoft.com/office/drawing/2014/main" id="{4EBB6EEF-1B1C-3A43-8449-D405F3D8B456}"/>
              </a:ext>
            </a:extLst>
          </p:cNvPr>
          <p:cNvSpPr/>
          <p:nvPr/>
        </p:nvSpPr>
        <p:spPr bwMode="auto">
          <a:xfrm>
            <a:off x="5951538" y="6037704"/>
            <a:ext cx="2458387" cy="480197"/>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インテグレーションテスト</a:t>
            </a:r>
          </a:p>
        </p:txBody>
      </p:sp>
      <p:sp>
        <p:nvSpPr>
          <p:cNvPr id="119" name="Hexagon 118">
            <a:extLst>
              <a:ext uri="{FF2B5EF4-FFF2-40B4-BE49-F238E27FC236}">
                <a16:creationId xmlns:a16="http://schemas.microsoft.com/office/drawing/2014/main" id="{27A9E0F5-C68B-B741-8E8D-788DF3448780}"/>
              </a:ext>
            </a:extLst>
          </p:cNvPr>
          <p:cNvSpPr/>
          <p:nvPr/>
        </p:nvSpPr>
        <p:spPr bwMode="auto">
          <a:xfrm>
            <a:off x="3028973" y="6037704"/>
            <a:ext cx="1445591" cy="480197"/>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ユニットテスト</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42" name="Arrow: Right 25">
            <a:extLst>
              <a:ext uri="{FF2B5EF4-FFF2-40B4-BE49-F238E27FC236}">
                <a16:creationId xmlns:a16="http://schemas.microsoft.com/office/drawing/2014/main" id="{3D38A4BF-4277-044D-A59D-9B73061AE8D3}"/>
              </a:ext>
            </a:extLst>
          </p:cNvPr>
          <p:cNvSpPr/>
          <p:nvPr>
            <p:custDataLst>
              <p:tags r:id="rId4"/>
            </p:custDataLst>
          </p:nvPr>
        </p:nvSpPr>
        <p:spPr bwMode="auto">
          <a:xfrm>
            <a:off x="7069542" y="5407784"/>
            <a:ext cx="1797140" cy="554991"/>
          </a:xfrm>
          <a:prstGeom prst="rightArrow">
            <a:avLst>
              <a:gd name="adj1" fmla="val 59158"/>
              <a:gd name="adj2" fmla="val 50000"/>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tx1">
                  <a:lumMod val="50000"/>
                </a:schemeClr>
              </a:solidFill>
              <a:effectLst/>
              <a:uLnTx/>
              <a:uFillTx/>
              <a:latin typeface="Segoe UI"/>
              <a:ea typeface="Segoe UI" pitchFamily="34" charset="0"/>
              <a:cs typeface="Segoe UI" pitchFamily="34" charset="0"/>
            </a:endParaRP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48" name="Elbow Connector 147">
            <a:extLst>
              <a:ext uri="{FF2B5EF4-FFF2-40B4-BE49-F238E27FC236}">
                <a16:creationId xmlns:a16="http://schemas.microsoft.com/office/drawing/2014/main" id="{2A1E333F-8C5D-864B-A845-ADC210DF7347}"/>
              </a:ext>
            </a:extLst>
          </p:cNvPr>
          <p:cNvCxnSpPr>
            <a:cxnSpLocks/>
            <a:stCxn id="7" idx="2"/>
            <a:endCxn id="142" idx="1"/>
          </p:cNvCxnSpPr>
          <p:nvPr/>
        </p:nvCxnSpPr>
        <p:spPr>
          <a:xfrm rot="16200000" flipH="1">
            <a:off x="6598203" y="5213941"/>
            <a:ext cx="518872" cy="423805"/>
          </a:xfrm>
          <a:prstGeom prst="bentConnector2">
            <a:avLst/>
          </a:prstGeom>
          <a:ln>
            <a:solidFill>
              <a:schemeClr val="bg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BDFC6DC-0AF4-EA4A-A5EF-0F3D0F444677}"/>
              </a:ext>
            </a:extLst>
          </p:cNvPr>
          <p:cNvSpPr txBox="1"/>
          <p:nvPr/>
        </p:nvSpPr>
        <p:spPr>
          <a:xfrm>
            <a:off x="6389997" y="5716306"/>
            <a:ext cx="538609" cy="215444"/>
          </a:xfrm>
          <a:prstGeom prst="rect">
            <a:avLst/>
          </a:prstGeom>
          <a:noFill/>
        </p:spPr>
        <p:txBody>
          <a:bodyPr wrap="none" lIns="0" tIns="0" rIns="0" bIns="0" rtlCol="0">
            <a:spAutoFit/>
          </a:bodyPr>
          <a:lstStyle/>
          <a:p>
            <a:pPr algn="l"/>
            <a:r>
              <a:rPr lang="en-JP" sz="1400" dirty="0">
                <a:solidFill>
                  <a:schemeClr val="bg1">
                    <a:lumMod val="65000"/>
                    <a:lumOff val="35000"/>
                  </a:schemeClr>
                </a:soli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913EEC1-EFD1-3F4A-81D3-C8F3D7B8E13F}"/>
              </a:ext>
            </a:extLst>
          </p:cNvPr>
          <p:cNvCxnSpPr>
            <a:cxnSpLocks/>
            <a:stCxn id="168" idx="3"/>
          </p:cNvCxnSpPr>
          <p:nvPr/>
        </p:nvCxnSpPr>
        <p:spPr>
          <a:xfrm flipV="1">
            <a:off x="8892307" y="3202526"/>
            <a:ext cx="1756838" cy="2478438"/>
          </a:xfrm>
          <a:prstGeom prst="straightConnector1">
            <a:avLst/>
          </a:prstGeom>
          <a:ln>
            <a:solidFill>
              <a:schemeClr val="bg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6" name="TextBox 165">
            <a:extLst>
              <a:ext uri="{FF2B5EF4-FFF2-40B4-BE49-F238E27FC236}">
                <a16:creationId xmlns:a16="http://schemas.microsoft.com/office/drawing/2014/main" id="{CD0256A3-1A76-F741-8904-445AFDFD5B70}"/>
              </a:ext>
            </a:extLst>
          </p:cNvPr>
          <p:cNvSpPr txBox="1"/>
          <p:nvPr/>
        </p:nvSpPr>
        <p:spPr>
          <a:xfrm>
            <a:off x="8772524" y="5081079"/>
            <a:ext cx="359073" cy="215444"/>
          </a:xfrm>
          <a:prstGeom prst="rect">
            <a:avLst/>
          </a:prstGeom>
          <a:noFill/>
        </p:spPr>
        <p:txBody>
          <a:bodyPr wrap="none" lIns="0" tIns="0" rIns="0" bIns="0" rtlCol="0">
            <a:spAutoFit/>
          </a:bodyPr>
          <a:lstStyle/>
          <a:p>
            <a:pPr algn="l"/>
            <a:r>
              <a:rPr lang="en-JP" sz="1400" dirty="0">
                <a:solidFill>
                  <a:schemeClr val="bg1">
                    <a:lumMod val="65000"/>
                    <a:lumOff val="35000"/>
                  </a:schemeClr>
                </a:solidFill>
              </a:rPr>
              <a:t>実行</a:t>
            </a:r>
          </a:p>
        </p:txBody>
      </p:sp>
      <p:sp>
        <p:nvSpPr>
          <p:cNvPr id="168" name="Hexagon 167">
            <a:extLst>
              <a:ext uri="{FF2B5EF4-FFF2-40B4-BE49-F238E27FC236}">
                <a16:creationId xmlns:a16="http://schemas.microsoft.com/office/drawing/2014/main" id="{D8A01586-EE30-DF47-ADAB-B302AB085E17}"/>
              </a:ext>
            </a:extLst>
          </p:cNvPr>
          <p:cNvSpPr/>
          <p:nvPr/>
        </p:nvSpPr>
        <p:spPr bwMode="auto">
          <a:xfrm>
            <a:off x="8892307" y="5446104"/>
            <a:ext cx="602639" cy="469720"/>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承認</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78" name="Elbow Connector 177">
            <a:extLst>
              <a:ext uri="{FF2B5EF4-FFF2-40B4-BE49-F238E27FC236}">
                <a16:creationId xmlns:a16="http://schemas.microsoft.com/office/drawing/2014/main" id="{D5E7D37A-78FD-F64E-9AFC-DA5D1D55BE71}"/>
              </a:ext>
            </a:extLst>
          </p:cNvPr>
          <p:cNvCxnSpPr>
            <a:stCxn id="115" idx="0"/>
            <a:endCxn id="168" idx="0"/>
          </p:cNvCxnSpPr>
          <p:nvPr/>
        </p:nvCxnSpPr>
        <p:spPr>
          <a:xfrm flipH="1" flipV="1">
            <a:off x="9494946" y="5680964"/>
            <a:ext cx="500918" cy="596839"/>
          </a:xfrm>
          <a:prstGeom prst="bentConnector3">
            <a:avLst>
              <a:gd name="adj1" fmla="val -45636"/>
            </a:avLst>
          </a:prstGeom>
          <a:ln>
            <a:solidFill>
              <a:schemeClr val="bg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E7E0B53B-331E-D341-9BBF-330126DEDCC0}"/>
              </a:ext>
            </a:extLst>
          </p:cNvPr>
          <p:cNvSpPr txBox="1"/>
          <p:nvPr/>
        </p:nvSpPr>
        <p:spPr>
          <a:xfrm>
            <a:off x="10290072" y="5841111"/>
            <a:ext cx="718145" cy="215444"/>
          </a:xfrm>
          <a:prstGeom prst="rect">
            <a:avLst/>
          </a:prstGeom>
          <a:noFill/>
        </p:spPr>
        <p:txBody>
          <a:bodyPr wrap="none" lIns="0" tIns="0" rIns="0" bIns="0" rtlCol="0">
            <a:spAutoFit/>
          </a:bodyPr>
          <a:lstStyle/>
          <a:p>
            <a:pPr algn="l"/>
            <a:r>
              <a:rPr lang="en-JP" sz="1400" dirty="0">
                <a:solidFill>
                  <a:schemeClr val="bg1">
                    <a:lumMod val="65000"/>
                    <a:lumOff val="35000"/>
                  </a:schemeClr>
                </a:solidFill>
              </a:rPr>
              <a:t>レポート</a:t>
            </a:r>
          </a:p>
        </p:txBody>
      </p:sp>
    </p:spTree>
    <p:extLst>
      <p:ext uri="{BB962C8B-B14F-4D97-AF65-F5344CB8AC3E}">
        <p14:creationId xmlns:p14="http://schemas.microsoft.com/office/powerpoint/2010/main" val="188351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E686-D4A4-CB4D-9017-32B5E8A6DCCB}"/>
              </a:ext>
            </a:extLst>
          </p:cNvPr>
          <p:cNvSpPr>
            <a:spLocks noGrp="1"/>
          </p:cNvSpPr>
          <p:nvPr>
            <p:ph type="title"/>
          </p:nvPr>
        </p:nvSpPr>
        <p:spPr/>
        <p:txBody>
          <a:bodyPr/>
          <a:lstStyle/>
          <a:p>
            <a:r>
              <a:rPr lang="en-JP" dirty="0"/>
              <a:t>ソフトウェア開発における CI/CD との違い</a:t>
            </a:r>
          </a:p>
        </p:txBody>
      </p:sp>
      <p:graphicFrame>
        <p:nvGraphicFramePr>
          <p:cNvPr id="4" name="Table 4">
            <a:extLst>
              <a:ext uri="{FF2B5EF4-FFF2-40B4-BE49-F238E27FC236}">
                <a16:creationId xmlns:a16="http://schemas.microsoft.com/office/drawing/2014/main" id="{C4AFA7D7-AA66-8547-9BF6-D322AD09A393}"/>
              </a:ext>
            </a:extLst>
          </p:cNvPr>
          <p:cNvGraphicFramePr>
            <a:graphicFrameLocks noGrp="1"/>
          </p:cNvGraphicFramePr>
          <p:nvPr>
            <p:ph idx="1"/>
            <p:extLst>
              <p:ext uri="{D42A27DB-BD31-4B8C-83A1-F6EECF244321}">
                <p14:modId xmlns:p14="http://schemas.microsoft.com/office/powerpoint/2010/main" val="3218600941"/>
              </p:ext>
            </p:extLst>
          </p:nvPr>
        </p:nvGraphicFramePr>
        <p:xfrm>
          <a:off x="584200" y="1435100"/>
          <a:ext cx="11018838" cy="3759200"/>
        </p:xfrm>
        <a:graphic>
          <a:graphicData uri="http://schemas.openxmlformats.org/drawingml/2006/table">
            <a:tbl>
              <a:tblPr firstRow="1" bandRow="1">
                <a:tableStyleId>{2D5ABB26-0587-4C30-8999-92F81FD0307C}</a:tableStyleId>
              </a:tblPr>
              <a:tblGrid>
                <a:gridCol w="2586220">
                  <a:extLst>
                    <a:ext uri="{9D8B030D-6E8A-4147-A177-3AD203B41FA5}">
                      <a16:colId xmlns:a16="http://schemas.microsoft.com/office/drawing/2014/main" val="3325951753"/>
                    </a:ext>
                  </a:extLst>
                </a:gridCol>
                <a:gridCol w="4047344">
                  <a:extLst>
                    <a:ext uri="{9D8B030D-6E8A-4147-A177-3AD203B41FA5}">
                      <a16:colId xmlns:a16="http://schemas.microsoft.com/office/drawing/2014/main" val="1052985862"/>
                    </a:ext>
                  </a:extLst>
                </a:gridCol>
                <a:gridCol w="4385274">
                  <a:extLst>
                    <a:ext uri="{9D8B030D-6E8A-4147-A177-3AD203B41FA5}">
                      <a16:colId xmlns:a16="http://schemas.microsoft.com/office/drawing/2014/main" val="1012085440"/>
                    </a:ext>
                  </a:extLst>
                </a:gridCol>
              </a:tblGrid>
              <a:tr h="370840">
                <a:tc>
                  <a:txBody>
                    <a:bodyPr/>
                    <a:lstStyle/>
                    <a:p>
                      <a:endParaRPr lang="en-JP"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r>
                        <a:rPr lang="en-JP" dirty="0">
                          <a:solidFill>
                            <a:schemeClr val="bg1"/>
                          </a:solidFill>
                        </a:rPr>
                        <a:t>ソフトウェア開発</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r>
                        <a:rPr lang="en-JP" dirty="0">
                          <a:solidFill>
                            <a:schemeClr val="bg1"/>
                          </a:solidFill>
                        </a:rPr>
                        <a:t>Synapse + Azure DevOps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2065309477"/>
                  </a:ext>
                </a:extLst>
              </a:tr>
              <a:tr h="370840">
                <a:tc>
                  <a:txBody>
                    <a:bodyPr/>
                    <a:lstStyle/>
                    <a:p>
                      <a:r>
                        <a:rPr lang="en-JP" dirty="0">
                          <a:solidFill>
                            <a:schemeClr val="bg1"/>
                          </a:solidFill>
                        </a:rPr>
                        <a:t>ビルド〜デプロイ対象</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・ソースコード</a:t>
                      </a:r>
                    </a:p>
                    <a:p>
                      <a:r>
                        <a:rPr lang="en-JP" dirty="0">
                          <a:solidFill>
                            <a:schemeClr val="bg1"/>
                          </a:solidFill>
                        </a:rPr>
                        <a:t>・コンテナ</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・ARMテンプレート</a:t>
                      </a:r>
                    </a:p>
                    <a:p>
                      <a:r>
                        <a:rPr lang="en-JP" dirty="0">
                          <a:solidFill>
                            <a:schemeClr val="bg1"/>
                          </a:solidFill>
                        </a:rPr>
                        <a:t>・パラメータ</a:t>
                      </a:r>
                    </a:p>
                    <a:p>
                      <a:r>
                        <a:rPr lang="en-JP" dirty="0">
                          <a:solidFill>
                            <a:schemeClr val="bg1"/>
                          </a:solidFill>
                        </a:rPr>
                        <a:t>・Artifacts (この中にSynapse WS 上で作った諸々が含まれる)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50512603"/>
                  </a:ext>
                </a:extLst>
              </a:tr>
              <a:tr h="370840">
                <a:tc>
                  <a:txBody>
                    <a:bodyPr/>
                    <a:lstStyle/>
                    <a:p>
                      <a:r>
                        <a:rPr lang="en-JP" dirty="0">
                          <a:solidFill>
                            <a:schemeClr val="bg1"/>
                          </a:solidFill>
                        </a:rPr>
                        <a:t>Git のブランチモデル</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・git-flow, GitHub Flow など</a:t>
                      </a:r>
                    </a:p>
                    <a:p>
                      <a:r>
                        <a:rPr lang="en-JP" dirty="0">
                          <a:solidFill>
                            <a:schemeClr val="bg1"/>
                          </a:solidFill>
                        </a:rPr>
                        <a:t>・マスターブランチは単一 (master or main)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・GitHub Flow ライク</a:t>
                      </a:r>
                    </a:p>
                    <a:p>
                      <a:r>
                        <a:rPr lang="en-JP" dirty="0">
                          <a:solidFill>
                            <a:schemeClr val="bg1"/>
                          </a:solidFill>
                        </a:rPr>
                        <a:t>・成果物ごとにブランチが分かれている</a:t>
                      </a:r>
                      <a:r>
                        <a:rPr lang="en-US" dirty="0">
                          <a:solidFill>
                            <a:schemeClr val="bg1"/>
                          </a:solidFill>
                        </a:rPr>
                        <a:t> (main, </a:t>
                      </a:r>
                      <a:r>
                        <a:rPr lang="en-US" dirty="0" err="1">
                          <a:solidFill>
                            <a:schemeClr val="bg1"/>
                          </a:solidFill>
                        </a:rPr>
                        <a:t>workspace_publish</a:t>
                      </a:r>
                      <a:r>
                        <a:rPr lang="en-US" dirty="0">
                          <a:solidFill>
                            <a:schemeClr val="bg1"/>
                          </a:solidFill>
                        </a:rPr>
                        <a:t>)</a:t>
                      </a:r>
                      <a:endParaRPr lang="en-JP"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554532656"/>
                  </a:ext>
                </a:extLst>
              </a:tr>
              <a:tr h="370840">
                <a:tc>
                  <a:txBody>
                    <a:bodyPr/>
                    <a:lstStyle/>
                    <a:p>
                      <a:r>
                        <a:rPr lang="en-JP" dirty="0">
                          <a:solidFill>
                            <a:schemeClr val="bg1"/>
                          </a:solidFill>
                        </a:rPr>
                        <a:t>Git の UI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・CLI が主流</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・Web UI (Synapse Studio)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538264609"/>
                  </a:ext>
                </a:extLst>
              </a:tr>
              <a:tr h="370840">
                <a:tc>
                  <a:txBody>
                    <a:bodyPr/>
                    <a:lstStyle/>
                    <a:p>
                      <a:r>
                        <a:rPr lang="en-JP" dirty="0">
                          <a:solidFill>
                            <a:schemeClr val="bg1"/>
                          </a:solidFill>
                        </a:rPr>
                        <a:t>Git の変更差分</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・ソースコードの行ごと</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・各Artifactの行ごと</a:t>
                      </a:r>
                    </a:p>
                    <a:p>
                      <a:r>
                        <a:rPr lang="en-JP" dirty="0">
                          <a:solidFill>
                            <a:schemeClr val="bg1"/>
                          </a:solidFill>
                        </a:rPr>
                        <a:t>・JSON形式であり、Synapse Studio で見える形式とは必ずしも一致しない</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462598956"/>
                  </a:ext>
                </a:extLst>
              </a:tr>
            </a:tbl>
          </a:graphicData>
        </a:graphic>
      </p:graphicFrame>
    </p:spTree>
    <p:extLst>
      <p:ext uri="{BB962C8B-B14F-4D97-AF65-F5344CB8AC3E}">
        <p14:creationId xmlns:p14="http://schemas.microsoft.com/office/powerpoint/2010/main" val="195985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BE31-B84A-DD4F-9093-3389383D3B19}"/>
              </a:ext>
            </a:extLst>
          </p:cNvPr>
          <p:cNvSpPr>
            <a:spLocks noGrp="1"/>
          </p:cNvSpPr>
          <p:nvPr>
            <p:ph type="title"/>
          </p:nvPr>
        </p:nvSpPr>
        <p:spPr>
          <a:xfrm>
            <a:off x="588263" y="457200"/>
            <a:ext cx="11018520" cy="553998"/>
          </a:xfrm>
        </p:spPr>
        <p:txBody>
          <a:bodyPr/>
          <a:lstStyle/>
          <a:p>
            <a:r>
              <a:rPr lang="en-JP" dirty="0"/>
              <a:t>CI/CD の構築 (テストWSまで, Azure DevOps利用)</a:t>
            </a:r>
          </a:p>
        </p:txBody>
      </p:sp>
      <p:sp>
        <p:nvSpPr>
          <p:cNvPr id="3" name="Content Placeholder 2">
            <a:extLst>
              <a:ext uri="{FF2B5EF4-FFF2-40B4-BE49-F238E27FC236}">
                <a16:creationId xmlns:a16="http://schemas.microsoft.com/office/drawing/2014/main" id="{E49E43E3-A35D-2B43-8440-C9CA56874025}"/>
              </a:ext>
            </a:extLst>
          </p:cNvPr>
          <p:cNvSpPr>
            <a:spLocks noGrp="1"/>
          </p:cNvSpPr>
          <p:nvPr>
            <p:ph idx="1"/>
          </p:nvPr>
        </p:nvSpPr>
        <p:spPr>
          <a:xfrm>
            <a:off x="584200" y="1435503"/>
            <a:ext cx="11018520" cy="5084469"/>
          </a:xfrm>
        </p:spPr>
        <p:txBody>
          <a:bodyPr/>
          <a:lstStyle/>
          <a:p>
            <a:pPr>
              <a:buClr>
                <a:schemeClr val="accent2"/>
              </a:buClr>
              <a:buFont typeface="Wingdings" pitchFamily="2" charset="2"/>
              <a:buChar char="§"/>
            </a:pPr>
            <a:r>
              <a:rPr lang="en-JP" dirty="0"/>
              <a:t>前提</a:t>
            </a:r>
          </a:p>
          <a:p>
            <a:pPr lvl="1">
              <a:buClr>
                <a:schemeClr val="accent2"/>
              </a:buClr>
              <a:buFont typeface="Wingdings" pitchFamily="2" charset="2"/>
              <a:buChar char="§"/>
            </a:pPr>
            <a:r>
              <a:rPr lang="en-JP" sz="1400" dirty="0"/>
              <a:t>Azure サブスクリプションの所有者(Owner)ロールを割り当てられている</a:t>
            </a:r>
          </a:p>
          <a:p>
            <a:pPr lvl="1">
              <a:buClr>
                <a:schemeClr val="accent2"/>
              </a:buClr>
              <a:buFont typeface="Wingdings" pitchFamily="2" charset="2"/>
              <a:buChar char="§"/>
            </a:pPr>
            <a:r>
              <a:rPr lang="en-JP" sz="1400" dirty="0"/>
              <a:t>Azure DevOps にアカウントがある</a:t>
            </a:r>
          </a:p>
          <a:p>
            <a:pPr lvl="1">
              <a:buClr>
                <a:schemeClr val="accent2"/>
              </a:buClr>
              <a:buFont typeface="Wingdings" pitchFamily="2" charset="2"/>
              <a:buChar char="§"/>
            </a:pPr>
            <a:r>
              <a:rPr lang="en-JP" sz="1400" dirty="0"/>
              <a:t>Azure Synapse Analytics にワークスペース (開発, テスト, 運用) が作成されている</a:t>
            </a:r>
          </a:p>
          <a:p>
            <a:pPr lvl="1">
              <a:buClr>
                <a:schemeClr val="accent2"/>
              </a:buClr>
              <a:buFont typeface="Wingdings" pitchFamily="2" charset="2"/>
              <a:buChar char="§"/>
            </a:pPr>
            <a:r>
              <a:rPr lang="en-JP" sz="1400" dirty="0"/>
              <a:t>今回、リリースパイプラインのタスクでは</a:t>
            </a:r>
            <a:r>
              <a:rPr lang="ja-JP" altLang="en-US" sz="1400"/>
              <a:t> </a:t>
            </a:r>
            <a:r>
              <a:rPr lang="en-US" altLang="ja-JP" sz="1400" dirty="0"/>
              <a:t>ARM Template Deployment </a:t>
            </a:r>
            <a:r>
              <a:rPr lang="ja-JP" altLang="en-US" sz="1400"/>
              <a:t>ではなく </a:t>
            </a:r>
            <a:r>
              <a:rPr lang="en-US" altLang="ja-JP" sz="1400" dirty="0"/>
              <a:t>Synapse workspace deployment </a:t>
            </a:r>
            <a:r>
              <a:rPr lang="ja-JP" altLang="en-US" sz="1400"/>
              <a:t>を使う</a:t>
            </a:r>
            <a:endParaRPr lang="en-JP" altLang="ja-JP" sz="1400" dirty="0"/>
          </a:p>
          <a:p>
            <a:pPr lvl="4">
              <a:buClr>
                <a:schemeClr val="accent2"/>
              </a:buClr>
              <a:buFont typeface="Wingdings" pitchFamily="2" charset="2"/>
              <a:buChar char="§"/>
            </a:pPr>
            <a:endParaRPr lang="en-JP" dirty="0"/>
          </a:p>
          <a:p>
            <a:pPr>
              <a:buClr>
                <a:schemeClr val="accent2"/>
              </a:buClr>
              <a:buFont typeface="Wingdings" pitchFamily="2" charset="2"/>
              <a:buChar char="§"/>
            </a:pPr>
            <a:r>
              <a:rPr lang="en-JP" dirty="0"/>
              <a:t>ゴール</a:t>
            </a:r>
          </a:p>
          <a:p>
            <a:pPr lvl="1">
              <a:buClr>
                <a:schemeClr val="accent2"/>
              </a:buClr>
              <a:buFont typeface="Wingdings" pitchFamily="2" charset="2"/>
              <a:buChar char="§"/>
            </a:pPr>
            <a:r>
              <a:rPr lang="en-JP" sz="1400" dirty="0"/>
              <a:t>開発WS でコラボレーションブランチにプルリクエストでマージされた変更が、自動的にテストWS に同期される。</a:t>
            </a:r>
          </a:p>
          <a:p>
            <a:pPr lvl="4">
              <a:buClr>
                <a:schemeClr val="accent2"/>
              </a:buClr>
              <a:buFont typeface="Wingdings" pitchFamily="2" charset="2"/>
              <a:buChar char="§"/>
            </a:pPr>
            <a:endParaRPr lang="en-JP" sz="800" dirty="0"/>
          </a:p>
          <a:p>
            <a:pPr>
              <a:buClr>
                <a:schemeClr val="accent2"/>
              </a:buClr>
              <a:buFont typeface="Wingdings" pitchFamily="2" charset="2"/>
              <a:buChar char="§"/>
            </a:pPr>
            <a:r>
              <a:rPr lang="en-JP" dirty="0"/>
              <a:t>手順 (一部順不同)</a:t>
            </a:r>
          </a:p>
          <a:p>
            <a:pPr lvl="1">
              <a:buClr>
                <a:schemeClr val="accent2"/>
              </a:buClr>
              <a:buFont typeface="Wingdings" pitchFamily="2" charset="2"/>
              <a:buChar char="§"/>
            </a:pPr>
            <a:r>
              <a:rPr lang="en-JP" sz="1400" dirty="0"/>
              <a:t>Azure DevOps プロジェクトを作成</a:t>
            </a:r>
          </a:p>
          <a:p>
            <a:pPr lvl="1">
              <a:buClr>
                <a:schemeClr val="accent2"/>
              </a:buClr>
              <a:buFont typeface="Wingdings" pitchFamily="2" charset="2"/>
              <a:buChar char="§"/>
            </a:pPr>
            <a:r>
              <a:rPr lang="en-JP" sz="1400" dirty="0"/>
              <a:t>Synapse (開発WS) の Git を構成</a:t>
            </a:r>
          </a:p>
          <a:p>
            <a:pPr lvl="1">
              <a:buClr>
                <a:schemeClr val="accent2"/>
              </a:buClr>
              <a:buFont typeface="Wingdings" pitchFamily="2" charset="2"/>
              <a:buChar char="§"/>
            </a:pPr>
            <a:r>
              <a:rPr lang="en-JP" sz="1400" dirty="0"/>
              <a:t>コラボレーション</a:t>
            </a:r>
            <a:r>
              <a:rPr lang="en-US" sz="1400" dirty="0" err="1"/>
              <a:t>ブランチから「発行」することで発行ブランチとARMテンプレートとパラメータを作成</a:t>
            </a:r>
            <a:r>
              <a:rPr lang="en-US" sz="1400" dirty="0"/>
              <a:t> </a:t>
            </a:r>
          </a:p>
          <a:p>
            <a:pPr lvl="1">
              <a:buClr>
                <a:schemeClr val="accent2"/>
              </a:buClr>
              <a:buFont typeface="Wingdings" pitchFamily="2" charset="2"/>
              <a:buChar char="§"/>
            </a:pPr>
            <a:r>
              <a:rPr lang="en-US" sz="1400" dirty="0" err="1"/>
              <a:t>リリースパイプラインを作成</a:t>
            </a:r>
            <a:endParaRPr lang="en-JP" sz="1400" dirty="0"/>
          </a:p>
          <a:p>
            <a:pPr lvl="1">
              <a:buClr>
                <a:schemeClr val="accent2"/>
              </a:buClr>
              <a:buFont typeface="Wingdings" pitchFamily="2" charset="2"/>
              <a:buChar char="§"/>
            </a:pPr>
            <a:r>
              <a:rPr lang="en-JP" sz="1400" dirty="0"/>
              <a:t>Feature ブランチから</a:t>
            </a:r>
            <a:r>
              <a:rPr lang="ja-JP" altLang="en-US" sz="1400"/>
              <a:t> </a:t>
            </a:r>
            <a:r>
              <a:rPr lang="en-US" altLang="ja-JP" sz="1400" dirty="0"/>
              <a:t>initial </a:t>
            </a:r>
            <a:r>
              <a:rPr lang="ja-JP" altLang="en-US" sz="1400"/>
              <a:t>コミットすることで </a:t>
            </a:r>
            <a:r>
              <a:rPr lang="en-US" altLang="ja-JP" sz="1400" dirty="0"/>
              <a:t>Artifact </a:t>
            </a:r>
            <a:r>
              <a:rPr lang="ja-JP" altLang="en-US" sz="1400"/>
              <a:t>を生成</a:t>
            </a:r>
            <a:endParaRPr lang="en-US" altLang="ja-JP" sz="1400" dirty="0"/>
          </a:p>
          <a:p>
            <a:pPr lvl="1">
              <a:buClr>
                <a:schemeClr val="accent2"/>
              </a:buClr>
              <a:buFont typeface="Wingdings" pitchFamily="2" charset="2"/>
              <a:buChar char="§"/>
            </a:pPr>
            <a:r>
              <a:rPr lang="en-JP" sz="1400" dirty="0"/>
              <a:t>Azure DevOps のサービスプリンシパルID を取得して Synapse (テストWS) へのアクセス制御を許可</a:t>
            </a:r>
          </a:p>
          <a:p>
            <a:pPr lvl="1">
              <a:buClr>
                <a:schemeClr val="accent2"/>
              </a:buClr>
              <a:buFont typeface="Wingdings" pitchFamily="2" charset="2"/>
              <a:buChar char="§"/>
            </a:pPr>
            <a:r>
              <a:rPr lang="en-JP" sz="1400" dirty="0"/>
              <a:t>リリースパイプラインのトリガーを設定</a:t>
            </a:r>
          </a:p>
        </p:txBody>
      </p:sp>
    </p:spTree>
    <p:extLst>
      <p:ext uri="{BB962C8B-B14F-4D97-AF65-F5344CB8AC3E}">
        <p14:creationId xmlns:p14="http://schemas.microsoft.com/office/powerpoint/2010/main" val="45956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t>Azure DevOps プロジェクトを作成</a:t>
            </a:r>
          </a:p>
          <a:p>
            <a:pPr marL="514350" indent="-514350">
              <a:buClr>
                <a:schemeClr val="accent2"/>
              </a:buClr>
              <a:buFont typeface="+mj-lt"/>
              <a:buAutoNum type="arabicPeriod"/>
            </a:pPr>
            <a:r>
              <a:rPr lang="en-JP" dirty="0"/>
              <a:t>開発WS の</a:t>
            </a:r>
            <a:r>
              <a:rPr lang="ja-JP" altLang="en-US"/>
              <a:t> </a:t>
            </a:r>
            <a:r>
              <a:rPr lang="en-US" altLang="ja-JP" dirty="0"/>
              <a:t>Git </a:t>
            </a:r>
            <a:r>
              <a:rPr lang="ja-JP" altLang="en-US"/>
              <a:t>を構成</a:t>
            </a:r>
            <a:endParaRPr lang="en-US" altLang="ja-JP" dirty="0"/>
          </a:p>
          <a:p>
            <a:pPr marL="514350" indent="-514350">
              <a:buClr>
                <a:schemeClr val="accent2"/>
              </a:buClr>
              <a:buFont typeface="+mj-lt"/>
              <a:buAutoNum type="arabicPeriod"/>
            </a:pPr>
            <a:r>
              <a:rPr lang="en-US" dirty="0"/>
              <a:t>Artifact </a:t>
            </a:r>
            <a:r>
              <a:rPr lang="ja-JP" altLang="en-US"/>
              <a:t>を生成</a:t>
            </a:r>
            <a:endParaRPr lang="en-US" altLang="ja-JP" dirty="0"/>
          </a:p>
          <a:p>
            <a:pPr marL="514350" indent="-514350">
              <a:buClr>
                <a:schemeClr val="accent2"/>
              </a:buClr>
              <a:buFont typeface="+mj-lt"/>
              <a:buAutoNum type="arabicPeriod"/>
            </a:pPr>
            <a:r>
              <a:rPr lang="ja-JP" altLang="en-US"/>
              <a:t>リリースパイプラインを作成</a:t>
            </a:r>
            <a:endParaRPr lang="en-US" altLang="ja-JP" dirty="0"/>
          </a:p>
          <a:p>
            <a:pPr marL="514350" indent="-514350">
              <a:buClr>
                <a:schemeClr val="accent2"/>
              </a:buClr>
              <a:buFont typeface="+mj-lt"/>
              <a:buAutoNum type="arabicPeriod"/>
            </a:pPr>
            <a:r>
              <a:rPr lang="en-US" altLang="ja-JP" dirty="0"/>
              <a:t>Azure DevOps </a:t>
            </a:r>
            <a:r>
              <a:rPr lang="ja-JP" altLang="en-US"/>
              <a:t>から テスト</a:t>
            </a:r>
            <a:r>
              <a:rPr lang="en-US" altLang="ja-JP" dirty="0"/>
              <a:t>WS </a:t>
            </a:r>
            <a:r>
              <a:rPr lang="ja-JP" altLang="en-US"/>
              <a:t>へのアクセスを許可</a:t>
            </a:r>
            <a:endParaRPr lang="en-US" altLang="ja-JP" dirty="0"/>
          </a:p>
          <a:p>
            <a:pPr marL="514350" indent="-514350">
              <a:buClr>
                <a:schemeClr val="accent2"/>
              </a:buClr>
              <a:buFont typeface="+mj-lt"/>
              <a:buAutoNum type="arabicPeriod"/>
            </a:pPr>
            <a:r>
              <a:rPr lang="ja-JP" altLang="en-US"/>
              <a:t>リリースパイプラインのトリガー設定</a:t>
            </a:r>
            <a:endParaRPr lang="en-US" altLang="ja-JP" dirty="0"/>
          </a:p>
        </p:txBody>
      </p:sp>
    </p:spTree>
    <p:extLst>
      <p:ext uri="{BB962C8B-B14F-4D97-AF65-F5344CB8AC3E}">
        <p14:creationId xmlns:p14="http://schemas.microsoft.com/office/powerpoint/2010/main" val="254264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161225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E6D3B-C2CD-304C-8915-B9A7EAF2E5AF}"/>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E646D232-7E58-D74D-A68E-D474B8A13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5" name="Rounded Rectangle 4">
            <a:extLst>
              <a:ext uri="{FF2B5EF4-FFF2-40B4-BE49-F238E27FC236}">
                <a16:creationId xmlns:a16="http://schemas.microsoft.com/office/drawing/2014/main" id="{12A68F4B-108E-F34F-AE4C-7348A2E66ED9}"/>
              </a:ext>
            </a:extLst>
          </p:cNvPr>
          <p:cNvSpPr/>
          <p:nvPr/>
        </p:nvSpPr>
        <p:spPr bwMode="auto">
          <a:xfrm>
            <a:off x="10298243" y="1663908"/>
            <a:ext cx="1491522" cy="592111"/>
          </a:xfrm>
          <a:prstGeom prst="roundRect">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786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1E0A-C552-EA4D-883E-B3218BC56EDD}"/>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489B64A2-0A8F-974C-8119-53B6A60E5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2CB21E45-DB48-0041-B0DE-A65640B7EC33}"/>
              </a:ext>
            </a:extLst>
          </p:cNvPr>
          <p:cNvSpPr/>
          <p:nvPr/>
        </p:nvSpPr>
        <p:spPr bwMode="auto">
          <a:xfrm>
            <a:off x="8019738" y="2017713"/>
            <a:ext cx="3530183" cy="2029632"/>
          </a:xfrm>
          <a:prstGeom prst="roundRect">
            <a:avLst>
              <a:gd name="adj" fmla="val 8543"/>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222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6DFF-B1CD-AE46-8202-8C5AF3E91149}"/>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C313A2B9-4E1D-7C46-ACD2-342E37976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6" name="Rounded Rectangle 5">
            <a:extLst>
              <a:ext uri="{FF2B5EF4-FFF2-40B4-BE49-F238E27FC236}">
                <a16:creationId xmlns:a16="http://schemas.microsoft.com/office/drawing/2014/main" id="{FD333B5D-6FC2-B44C-A816-1612D9A6604A}"/>
              </a:ext>
            </a:extLst>
          </p:cNvPr>
          <p:cNvSpPr/>
          <p:nvPr/>
        </p:nvSpPr>
        <p:spPr bwMode="auto">
          <a:xfrm>
            <a:off x="10732957" y="5766959"/>
            <a:ext cx="981856" cy="553999"/>
          </a:xfrm>
          <a:prstGeom prst="roundRect">
            <a:avLst>
              <a:gd name="adj" fmla="val 148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736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33FE3B-35E0-C94B-9A4B-D493E3016407}"/>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rcRect/>
          <a:stretch/>
        </p:blipFill>
        <p:spPr>
          <a:xfrm>
            <a:off x="5926658" y="770760"/>
            <a:ext cx="5344758" cy="5316479"/>
          </a:xfrm>
          <a:prstGeom prst="rect">
            <a:avLst/>
          </a:prstGeom>
          <a:noFill/>
        </p:spPr>
      </p:pic>
      <p:sp>
        <p:nvSpPr>
          <p:cNvPr id="2" name="Title 1">
            <a:extLst>
              <a:ext uri="{FF2B5EF4-FFF2-40B4-BE49-F238E27FC236}">
                <a16:creationId xmlns:a16="http://schemas.microsoft.com/office/drawing/2014/main" id="{C2971690-C167-6E47-9D3D-5B56DC13E8F5}"/>
              </a:ext>
            </a:extLst>
          </p:cNvPr>
          <p:cNvSpPr>
            <a:spLocks noGrp="1"/>
          </p:cNvSpPr>
          <p:nvPr>
            <p:ph type="title"/>
          </p:nvPr>
        </p:nvSpPr>
        <p:spPr/>
        <p:txBody>
          <a:bodyPr/>
          <a:lstStyle/>
          <a:p>
            <a:r>
              <a:rPr lang="en-JP" dirty="0"/>
              <a:t>本セッションのゴール</a:t>
            </a:r>
          </a:p>
        </p:txBody>
      </p:sp>
      <p:sp>
        <p:nvSpPr>
          <p:cNvPr id="3" name="Content Placeholder 2">
            <a:extLst>
              <a:ext uri="{FF2B5EF4-FFF2-40B4-BE49-F238E27FC236}">
                <a16:creationId xmlns:a16="http://schemas.microsoft.com/office/drawing/2014/main" id="{948390EF-5BA4-4C4F-B968-5D43058AE498}"/>
              </a:ext>
            </a:extLst>
          </p:cNvPr>
          <p:cNvSpPr>
            <a:spLocks noGrp="1"/>
          </p:cNvSpPr>
          <p:nvPr>
            <p:ph idx="1"/>
          </p:nvPr>
        </p:nvSpPr>
        <p:spPr>
          <a:xfrm>
            <a:off x="584200" y="1435503"/>
            <a:ext cx="11025188" cy="1908215"/>
          </a:xfrm>
        </p:spPr>
        <p:txBody>
          <a:bodyPr/>
          <a:lstStyle/>
          <a:p>
            <a:pPr>
              <a:buClr>
                <a:schemeClr val="accent2"/>
              </a:buClr>
              <a:buFont typeface="Wingdings" pitchFamily="2" charset="2"/>
              <a:buChar char="§"/>
            </a:pPr>
            <a:r>
              <a:rPr lang="en-JP" dirty="0">
                <a:effectLst>
                  <a:glow rad="127000">
                    <a:schemeClr val="bg1">
                      <a:alpha val="40000"/>
                    </a:schemeClr>
                  </a:glow>
                </a:effectLst>
              </a:rPr>
              <a:t>Azure Synapse Analytics における CI/CD に関して:</a:t>
            </a:r>
          </a:p>
          <a:p>
            <a:pPr lvl="1">
              <a:buClr>
                <a:schemeClr val="accent2"/>
              </a:buClr>
              <a:buFont typeface="System Font Regular"/>
              <a:buChar char="✓"/>
            </a:pPr>
            <a:r>
              <a:rPr lang="ja-JP" altLang="en-US">
                <a:effectLst>
                  <a:glow rad="127000">
                    <a:schemeClr val="bg1">
                      <a:alpha val="40000"/>
                    </a:schemeClr>
                  </a:glow>
                </a:effectLst>
              </a:rPr>
              <a:t>基本的な概念を知っている</a:t>
            </a:r>
            <a:endParaRPr lang="en-US" altLang="ja-JP" dirty="0">
              <a:effectLst>
                <a:glow rad="127000">
                  <a:schemeClr val="bg1">
                    <a:alpha val="40000"/>
                  </a:schemeClr>
                </a:glow>
              </a:effectLst>
            </a:endParaRPr>
          </a:p>
          <a:p>
            <a:pPr lvl="1">
              <a:buClr>
                <a:schemeClr val="accent2"/>
              </a:buClr>
              <a:buFont typeface="System Font Regular"/>
              <a:buChar char="✓"/>
            </a:pPr>
            <a:r>
              <a:rPr lang="ja-JP" altLang="en-US">
                <a:effectLst>
                  <a:glow rad="127000">
                    <a:schemeClr val="bg1">
                      <a:alpha val="40000"/>
                    </a:schemeClr>
                  </a:glow>
                </a:effectLst>
              </a:rPr>
              <a:t>フローが理解できている</a:t>
            </a:r>
            <a:endParaRPr lang="en-US" altLang="ja-JP" dirty="0">
              <a:effectLst>
                <a:glow rad="127000">
                  <a:schemeClr val="bg1">
                    <a:alpha val="40000"/>
                  </a:schemeClr>
                </a:glow>
              </a:effectLst>
            </a:endParaRPr>
          </a:p>
          <a:p>
            <a:pPr lvl="1">
              <a:buClr>
                <a:schemeClr val="accent2"/>
              </a:buClr>
              <a:buFont typeface="System Font Regular"/>
              <a:buChar char="✓"/>
            </a:pPr>
            <a:r>
              <a:rPr lang="en-US" dirty="0" err="1">
                <a:effectLst>
                  <a:glow rad="127000">
                    <a:schemeClr val="bg1">
                      <a:alpha val="40000"/>
                    </a:schemeClr>
                  </a:glow>
                </a:effectLst>
              </a:rPr>
              <a:t>構築のイメージを掴めている</a:t>
            </a:r>
            <a:endParaRPr lang="en-US" dirty="0">
              <a:effectLst>
                <a:glow rad="127000">
                  <a:schemeClr val="bg1">
                    <a:alpha val="40000"/>
                  </a:schemeClr>
                </a:glow>
              </a:effectLst>
            </a:endParaRPr>
          </a:p>
          <a:p>
            <a:pPr lvl="1">
              <a:buClr>
                <a:schemeClr val="accent2"/>
              </a:buClr>
              <a:buFont typeface="System Font Regular"/>
              <a:buChar char="✓"/>
            </a:pPr>
            <a:r>
              <a:rPr lang="en-JP" dirty="0">
                <a:effectLst>
                  <a:glow rad="127000">
                    <a:schemeClr val="bg1">
                      <a:alpha val="40000"/>
                    </a:schemeClr>
                  </a:glow>
                </a:effectLst>
              </a:rPr>
              <a:t>参照すべき文献が分かっている</a:t>
            </a:r>
          </a:p>
        </p:txBody>
      </p:sp>
    </p:spTree>
    <p:extLst>
      <p:ext uri="{BB962C8B-B14F-4D97-AF65-F5344CB8AC3E}">
        <p14:creationId xmlns:p14="http://schemas.microsoft.com/office/powerpoint/2010/main" val="126089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2936-92CC-944F-9692-AFF6490E7A05}"/>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CDDDA885-E7BA-2D42-9B7F-86234EF7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0" cy="5227959"/>
          </a:xfrm>
          <a:prstGeom prst="rect">
            <a:avLst/>
          </a:prstGeom>
        </p:spPr>
      </p:pic>
    </p:spTree>
    <p:extLst>
      <p:ext uri="{BB962C8B-B14F-4D97-AF65-F5344CB8AC3E}">
        <p14:creationId xmlns:p14="http://schemas.microsoft.com/office/powerpoint/2010/main" val="398215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75418-00CB-564F-83FB-80325A4F89DA}"/>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4DA3FA69-0D14-064F-AD03-4FCBD0216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0C8069A3-3AD6-9543-96E5-1DB130CD1630}"/>
              </a:ext>
            </a:extLst>
          </p:cNvPr>
          <p:cNvSpPr/>
          <p:nvPr/>
        </p:nvSpPr>
        <p:spPr bwMode="auto">
          <a:xfrm>
            <a:off x="472189" y="3046244"/>
            <a:ext cx="3207895" cy="1525756"/>
          </a:xfrm>
          <a:prstGeom prst="roundRect">
            <a:avLst>
              <a:gd name="adj" fmla="val 799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291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7221-1E35-C64F-B24F-768CB3665667}"/>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B23D502F-6FA3-DC4E-AB0B-AFB5DA04D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6" name="Rounded Rectangle 5">
            <a:extLst>
              <a:ext uri="{FF2B5EF4-FFF2-40B4-BE49-F238E27FC236}">
                <a16:creationId xmlns:a16="http://schemas.microsoft.com/office/drawing/2014/main" id="{847DC4A7-5BC2-0247-A1D6-1967BB731A71}"/>
              </a:ext>
            </a:extLst>
          </p:cNvPr>
          <p:cNvSpPr/>
          <p:nvPr/>
        </p:nvSpPr>
        <p:spPr bwMode="auto">
          <a:xfrm>
            <a:off x="4182256" y="5208711"/>
            <a:ext cx="944380" cy="375126"/>
          </a:xfrm>
          <a:prstGeom prst="roundRect">
            <a:avLst>
              <a:gd name="adj" fmla="val 1686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192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B9C2-A774-5F40-896F-BBB2C99EF47B}"/>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CBD6906F-EAEE-BB42-9F0F-B3DC6F07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Tree>
    <p:extLst>
      <p:ext uri="{BB962C8B-B14F-4D97-AF65-F5344CB8AC3E}">
        <p14:creationId xmlns:p14="http://schemas.microsoft.com/office/powerpoint/2010/main" val="31640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DA28BE-EEED-5A4D-8744-1C4F170441C2}"/>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t>開発WS の</a:t>
            </a:r>
            <a:r>
              <a:rPr lang="ja-JP" altLang="en-US"/>
              <a:t> </a:t>
            </a:r>
            <a:r>
              <a:rPr lang="en-US" altLang="ja-JP" dirty="0"/>
              <a:t>Git </a:t>
            </a:r>
            <a:r>
              <a:rPr lang="ja-JP" altLang="en-US"/>
              <a:t>を構成</a:t>
            </a:r>
            <a:endParaRPr lang="en-US" altLang="ja-JP" dirty="0"/>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96863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E810-9AA0-4A4A-B475-BD7DBBC0CD01}"/>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2694C2DE-BC46-F74C-8B3D-A3FC3B117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3BC552E9-F71E-A749-93B7-1613A2A24450}"/>
              </a:ext>
            </a:extLst>
          </p:cNvPr>
          <p:cNvSpPr/>
          <p:nvPr/>
        </p:nvSpPr>
        <p:spPr bwMode="auto">
          <a:xfrm>
            <a:off x="697043" y="3125078"/>
            <a:ext cx="539620" cy="367630"/>
          </a:xfrm>
          <a:prstGeom prst="roundRect">
            <a:avLst>
              <a:gd name="adj" fmla="val 2094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068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1C8B-D712-8142-9E57-FFAF9D811D40}"/>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69263E77-4745-334C-9006-457FE5AA2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F2204CDD-F11C-444F-AFC6-006E7B279D2B}"/>
              </a:ext>
            </a:extLst>
          </p:cNvPr>
          <p:cNvSpPr/>
          <p:nvPr/>
        </p:nvSpPr>
        <p:spPr bwMode="auto">
          <a:xfrm>
            <a:off x="891914" y="4826462"/>
            <a:ext cx="1578235" cy="532522"/>
          </a:xfrm>
          <a:prstGeom prst="roundRect">
            <a:avLst>
              <a:gd name="adj" fmla="val 1686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A1FCC999-9E1B-3C4F-A27F-4B7ABBB7393B}"/>
              </a:ext>
            </a:extLst>
          </p:cNvPr>
          <p:cNvSpPr/>
          <p:nvPr/>
        </p:nvSpPr>
        <p:spPr bwMode="auto">
          <a:xfrm>
            <a:off x="6549765" y="3707389"/>
            <a:ext cx="720465" cy="287490"/>
          </a:xfrm>
          <a:prstGeom prst="roundRect">
            <a:avLst>
              <a:gd name="adj" fmla="val 1686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048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3681-159E-AD40-95CB-DEC82295E635}"/>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AEF7FEDD-161D-6044-B9BD-102DB656C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E30D83E4-D6DC-F644-95C3-FC85705EA618}"/>
              </a:ext>
            </a:extLst>
          </p:cNvPr>
          <p:cNvSpPr/>
          <p:nvPr/>
        </p:nvSpPr>
        <p:spPr bwMode="auto">
          <a:xfrm>
            <a:off x="8228663" y="2080956"/>
            <a:ext cx="3448675" cy="759680"/>
          </a:xfrm>
          <a:prstGeom prst="roundRect">
            <a:avLst>
              <a:gd name="adj" fmla="val 1094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301B73C8-62CC-2C48-B043-35FD585682CE}"/>
              </a:ext>
            </a:extLst>
          </p:cNvPr>
          <p:cNvSpPr/>
          <p:nvPr/>
        </p:nvSpPr>
        <p:spPr bwMode="auto">
          <a:xfrm>
            <a:off x="8191355" y="5981075"/>
            <a:ext cx="787754" cy="414728"/>
          </a:xfrm>
          <a:prstGeom prst="roundRect">
            <a:avLst>
              <a:gd name="adj" fmla="val 163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834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96B9-B8EA-1748-80CA-F7C9908ED9FC}"/>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0CF270A0-C5E0-A848-AFF4-A6CD4C312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Tree>
    <p:extLst>
      <p:ext uri="{BB962C8B-B14F-4D97-AF65-F5344CB8AC3E}">
        <p14:creationId xmlns:p14="http://schemas.microsoft.com/office/powerpoint/2010/main" val="139996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EDA7-7D92-BB4F-93D3-C4297C5DC52F}"/>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C96714B7-46DD-4142-95DF-D90A29376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3CC6638B-9FDD-7E42-BFC3-2E82A94284DA}"/>
              </a:ext>
            </a:extLst>
          </p:cNvPr>
          <p:cNvSpPr/>
          <p:nvPr/>
        </p:nvSpPr>
        <p:spPr bwMode="auto">
          <a:xfrm>
            <a:off x="8228663" y="2080956"/>
            <a:ext cx="3448675" cy="3210572"/>
          </a:xfrm>
          <a:prstGeom prst="roundRect">
            <a:avLst>
              <a:gd name="adj" fmla="val 347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51CC060-C615-0141-BE91-6BE93B97BF12}"/>
              </a:ext>
            </a:extLst>
          </p:cNvPr>
          <p:cNvSpPr/>
          <p:nvPr/>
        </p:nvSpPr>
        <p:spPr bwMode="auto">
          <a:xfrm>
            <a:off x="8191355" y="5981075"/>
            <a:ext cx="787754" cy="414728"/>
          </a:xfrm>
          <a:prstGeom prst="roundRect">
            <a:avLst>
              <a:gd name="adj" fmla="val 163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520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9B0401BA-E1B4-954B-8BB5-37EC2B29E080}"/>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tretch>
            <a:fillRect/>
          </a:stretch>
        </p:blipFill>
        <p:spPr>
          <a:xfrm>
            <a:off x="6047573" y="1296649"/>
            <a:ext cx="4625424" cy="4783560"/>
          </a:xfrm>
          <a:prstGeom prst="rect">
            <a:avLst/>
          </a:prstGeom>
        </p:spPr>
      </p:pic>
      <p:sp>
        <p:nvSpPr>
          <p:cNvPr id="2" name="Title 1">
            <a:extLst>
              <a:ext uri="{FF2B5EF4-FFF2-40B4-BE49-F238E27FC236}">
                <a16:creationId xmlns:a16="http://schemas.microsoft.com/office/drawing/2014/main" id="{505E1659-0B35-9E4D-A43F-4AE5D4E4727C}"/>
              </a:ext>
            </a:extLst>
          </p:cNvPr>
          <p:cNvSpPr>
            <a:spLocks noGrp="1"/>
          </p:cNvSpPr>
          <p:nvPr>
            <p:ph type="title"/>
          </p:nvPr>
        </p:nvSpPr>
        <p:spPr/>
        <p:txBody>
          <a:bodyPr/>
          <a:lstStyle/>
          <a:p>
            <a:r>
              <a:rPr lang="en-JP" dirty="0"/>
              <a:t>CI/CD</a:t>
            </a:r>
          </a:p>
        </p:txBody>
      </p:sp>
      <p:sp>
        <p:nvSpPr>
          <p:cNvPr id="3" name="Content Placeholder 2">
            <a:extLst>
              <a:ext uri="{FF2B5EF4-FFF2-40B4-BE49-F238E27FC236}">
                <a16:creationId xmlns:a16="http://schemas.microsoft.com/office/drawing/2014/main" id="{0B79F201-0484-4840-9ECA-91A6533E6339}"/>
              </a:ext>
            </a:extLst>
          </p:cNvPr>
          <p:cNvSpPr>
            <a:spLocks noGrp="1"/>
          </p:cNvSpPr>
          <p:nvPr>
            <p:ph idx="1"/>
          </p:nvPr>
        </p:nvSpPr>
        <p:spPr>
          <a:xfrm>
            <a:off x="584200" y="1435503"/>
            <a:ext cx="11018520" cy="2757678"/>
          </a:xfrm>
        </p:spPr>
        <p:txBody>
          <a:bodyPr/>
          <a:lstStyle/>
          <a:p>
            <a:pPr>
              <a:buClr>
                <a:schemeClr val="accent2"/>
              </a:buClr>
              <a:buFont typeface="Wingdings" pitchFamily="2" charset="2"/>
              <a:buChar char="§"/>
            </a:pPr>
            <a:r>
              <a:rPr lang="en-JP" dirty="0"/>
              <a:t>継続的インテグレーション</a:t>
            </a:r>
            <a:r>
              <a:rPr lang="ja-JP" altLang="en-US"/>
              <a:t> </a:t>
            </a:r>
            <a:r>
              <a:rPr lang="en-US" altLang="ja-JP" dirty="0"/>
              <a:t>(CI)</a:t>
            </a:r>
          </a:p>
          <a:p>
            <a:pPr lvl="1">
              <a:buClr>
                <a:schemeClr val="accent2"/>
              </a:buClr>
              <a:buFont typeface="Wingdings" pitchFamily="2" charset="2"/>
              <a:buChar char="§"/>
            </a:pPr>
            <a:r>
              <a:rPr lang="en-JP" sz="1400" dirty="0"/>
              <a:t>コードのビルドとテストを自動化するプロセス</a:t>
            </a:r>
          </a:p>
          <a:p>
            <a:pPr lvl="1">
              <a:buClr>
                <a:schemeClr val="accent2"/>
              </a:buClr>
              <a:buFont typeface="Wingdings" pitchFamily="2" charset="2"/>
              <a:buChar char="§"/>
            </a:pPr>
            <a:r>
              <a:rPr lang="en-JP" sz="1400" dirty="0"/>
              <a:t>継続的デリバリー対象となる成果物を自動的に生成する</a:t>
            </a:r>
          </a:p>
          <a:p>
            <a:pPr lvl="1">
              <a:buClr>
                <a:schemeClr val="accent2"/>
              </a:buClr>
              <a:buFont typeface="Wingdings" pitchFamily="2" charset="2"/>
              <a:buChar char="§"/>
            </a:pPr>
            <a:r>
              <a:rPr lang="en-JP" sz="1400" dirty="0"/>
              <a:t>変更がバージョンコントロールにコミットされるたびに実行されるのが理想</a:t>
            </a:r>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US" dirty="0" err="1"/>
              <a:t>継続的デリバリ</a:t>
            </a:r>
            <a:r>
              <a:rPr lang="en-US" dirty="0"/>
              <a:t>ー (CD)</a:t>
            </a:r>
          </a:p>
          <a:p>
            <a:pPr lvl="1">
              <a:buClr>
                <a:schemeClr val="accent2"/>
              </a:buClr>
              <a:buFont typeface="Wingdings" pitchFamily="2" charset="2"/>
              <a:buChar char="§"/>
            </a:pPr>
            <a:r>
              <a:rPr lang="en-JP" sz="1400" dirty="0"/>
              <a:t>テスト/ステージング環境や運用環境に成果物をデプロイするプロセス</a:t>
            </a:r>
          </a:p>
          <a:p>
            <a:pPr lvl="1">
              <a:buClr>
                <a:schemeClr val="accent2"/>
              </a:buClr>
              <a:buFont typeface="Wingdings" pitchFamily="2" charset="2"/>
              <a:buChar char="§"/>
            </a:pPr>
            <a:r>
              <a:rPr lang="en-JP" sz="1400" dirty="0"/>
              <a:t>ビルド</a:t>
            </a:r>
            <a:r>
              <a:rPr lang="en-US" sz="1400" dirty="0"/>
              <a:t>→</a:t>
            </a:r>
            <a:r>
              <a:rPr lang="ja-JP" altLang="en-US" sz="1400"/>
              <a:t>テスト→構成→デプロイ</a:t>
            </a:r>
            <a:endParaRPr lang="en-US" altLang="ja-JP" sz="1400" dirty="0"/>
          </a:p>
          <a:p>
            <a:pPr lvl="1">
              <a:buClr>
                <a:schemeClr val="accent2"/>
              </a:buClr>
              <a:buFont typeface="Wingdings" pitchFamily="2" charset="2"/>
              <a:buChar char="§"/>
            </a:pPr>
            <a:r>
              <a:rPr lang="ja-JP" altLang="en-US" sz="1400"/>
              <a:t>複数ステージにデプロイしテストを行うことで品質の向上に役立つ</a:t>
            </a:r>
            <a:endParaRPr lang="en-JP" sz="1400" dirty="0"/>
          </a:p>
        </p:txBody>
      </p:sp>
    </p:spTree>
    <p:extLst>
      <p:ext uri="{BB962C8B-B14F-4D97-AF65-F5344CB8AC3E}">
        <p14:creationId xmlns:p14="http://schemas.microsoft.com/office/powerpoint/2010/main" val="367523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31CC-AC94-C642-8EA3-2481E0B6254F}"/>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E9C80F11-E669-B146-9F3E-49EB6DB06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32392AE8-75F8-0740-B480-9EBCB77E8C28}"/>
              </a:ext>
            </a:extLst>
          </p:cNvPr>
          <p:cNvSpPr/>
          <p:nvPr/>
        </p:nvSpPr>
        <p:spPr bwMode="auto">
          <a:xfrm>
            <a:off x="8191355" y="5981075"/>
            <a:ext cx="787754" cy="414728"/>
          </a:xfrm>
          <a:prstGeom prst="roundRect">
            <a:avLst>
              <a:gd name="adj" fmla="val 163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C61716F-E0E2-0947-8FAE-29A2209C7A09}"/>
              </a:ext>
            </a:extLst>
          </p:cNvPr>
          <p:cNvSpPr/>
          <p:nvPr/>
        </p:nvSpPr>
        <p:spPr bwMode="auto">
          <a:xfrm>
            <a:off x="8228663" y="1933732"/>
            <a:ext cx="3448675" cy="689548"/>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218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F04F-8285-B34B-95B1-33E85026DFE4}"/>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D925B3A3-651C-B444-AB65-4397D50D0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Tree>
    <p:extLst>
      <p:ext uri="{BB962C8B-B14F-4D97-AF65-F5344CB8AC3E}">
        <p14:creationId xmlns:p14="http://schemas.microsoft.com/office/powerpoint/2010/main" val="374787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7BE43D-AF67-8A46-A525-F0C540DAF5CF}"/>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4200" y="1093409"/>
            <a:ext cx="11024508"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t>Artifact </a:t>
            </a:r>
            <a:r>
              <a:rPr lang="ja-JP" altLang="en-US"/>
              <a:t>を生成</a:t>
            </a:r>
            <a:endParaRPr lang="en-US" altLang="ja-JP" dirty="0"/>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268920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FF6957-E503-264B-B669-70455533C3C3}"/>
              </a:ext>
            </a:extLst>
          </p:cNvPr>
          <p:cNvSpPr>
            <a:spLocks noGrp="1"/>
          </p:cNvSpPr>
          <p:nvPr>
            <p:ph type="title"/>
          </p:nvPr>
        </p:nvSpPr>
        <p:spPr/>
        <p:txBody>
          <a:bodyPr/>
          <a:lstStyle/>
          <a:p>
            <a:r>
              <a:rPr lang="en-JP" dirty="0"/>
              <a:t>Artifact を生成</a:t>
            </a:r>
          </a:p>
        </p:txBody>
      </p:sp>
      <p:pic>
        <p:nvPicPr>
          <p:cNvPr id="6" name="Picture 5">
            <a:extLst>
              <a:ext uri="{FF2B5EF4-FFF2-40B4-BE49-F238E27FC236}">
                <a16:creationId xmlns:a16="http://schemas.microsoft.com/office/drawing/2014/main" id="{6489CCF1-43BC-6541-B1DD-301160C96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8" name="Rounded Rectangle 7">
            <a:extLst>
              <a:ext uri="{FF2B5EF4-FFF2-40B4-BE49-F238E27FC236}">
                <a16:creationId xmlns:a16="http://schemas.microsoft.com/office/drawing/2014/main" id="{AD08D514-742F-9240-9894-C622F90E962C}"/>
              </a:ext>
            </a:extLst>
          </p:cNvPr>
          <p:cNvSpPr/>
          <p:nvPr/>
        </p:nvSpPr>
        <p:spPr bwMode="auto">
          <a:xfrm>
            <a:off x="616913" y="2271010"/>
            <a:ext cx="1669087"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328B78E7-6E2E-3F45-9EFB-7A5F5A9554E2}"/>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449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5CBB-37DF-2C47-BC72-F52AE0342E58}"/>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270AD17C-CB7F-3942-87FB-789D4C735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34883C5D-F5AE-2145-B8B8-BB8121BFC62A}"/>
              </a:ext>
            </a:extLst>
          </p:cNvPr>
          <p:cNvSpPr/>
          <p:nvPr/>
        </p:nvSpPr>
        <p:spPr bwMode="auto">
          <a:xfrm>
            <a:off x="3030331" y="2017712"/>
            <a:ext cx="1459224" cy="36572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20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4E9E5-20A7-FD4E-81E3-4FA4221692D6}"/>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F4912551-8906-1149-A834-800DEC3F2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FA2DEBD0-72B3-8244-93B5-42439BAF81DB}"/>
              </a:ext>
            </a:extLst>
          </p:cNvPr>
          <p:cNvSpPr/>
          <p:nvPr/>
        </p:nvSpPr>
        <p:spPr bwMode="auto">
          <a:xfrm>
            <a:off x="3626487" y="2091128"/>
            <a:ext cx="3149067" cy="562131"/>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385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CF23-418B-F540-9E35-448374D8B058}"/>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1D56A330-CD0D-A24B-83F1-6225F662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75DBDEC3-FF67-F94B-AFE6-8336215AC511}"/>
              </a:ext>
            </a:extLst>
          </p:cNvPr>
          <p:cNvSpPr/>
          <p:nvPr/>
        </p:nvSpPr>
        <p:spPr bwMode="auto">
          <a:xfrm>
            <a:off x="3695075" y="1633928"/>
            <a:ext cx="996847" cy="383785"/>
          </a:xfrm>
          <a:prstGeom prst="roundRect">
            <a:avLst>
              <a:gd name="adj" fmla="val 2104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37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101E6-6B6A-7B46-8975-08946ADDFC68}"/>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072D1FDE-22BD-4E43-BE2F-FAAA17488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25E1E4C3-DEC7-C340-9AF9-DDC20E1ADEFB}"/>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579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7FDA6C-6200-9C49-9BBF-4793BDD76D0B}"/>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5216" y="1093409"/>
            <a:ext cx="11024509"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t>リリースパイプラインを作成</a:t>
            </a:r>
            <a:endParaRPr lang="en-US" altLang="ja-JP" dirty="0"/>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309207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B016-606D-8E4F-8EB5-6ABD5D324EE7}"/>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FEDE61C2-C895-8447-87FE-7156ACFAE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33572674-D223-9441-8E57-E5AB4F3CF2A7}"/>
              </a:ext>
            </a:extLst>
          </p:cNvPr>
          <p:cNvSpPr/>
          <p:nvPr/>
        </p:nvSpPr>
        <p:spPr bwMode="auto">
          <a:xfrm>
            <a:off x="658435" y="3342807"/>
            <a:ext cx="1811715" cy="509665"/>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1EFD8E0E-3FA5-F742-A6D4-7C3AB07E78AF}"/>
              </a:ext>
            </a:extLst>
          </p:cNvPr>
          <p:cNvSpPr/>
          <p:nvPr/>
        </p:nvSpPr>
        <p:spPr bwMode="auto">
          <a:xfrm>
            <a:off x="6328048" y="3959903"/>
            <a:ext cx="1189519" cy="447206"/>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8B8A4380-E134-6844-BF68-4316F944E867}"/>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tretch>
            <a:fillRect/>
          </a:stretch>
        </p:blipFill>
        <p:spPr>
          <a:xfrm>
            <a:off x="6047573" y="1296649"/>
            <a:ext cx="4625424" cy="4783560"/>
          </a:xfrm>
          <a:prstGeom prst="rect">
            <a:avLst/>
          </a:prstGeom>
        </p:spPr>
      </p:pic>
      <p:sp>
        <p:nvSpPr>
          <p:cNvPr id="2" name="Title 1">
            <a:extLst>
              <a:ext uri="{FF2B5EF4-FFF2-40B4-BE49-F238E27FC236}">
                <a16:creationId xmlns:a16="http://schemas.microsoft.com/office/drawing/2014/main" id="{19D8F425-3CCE-4344-958B-FBA4927C04D2}"/>
              </a:ext>
            </a:extLst>
          </p:cNvPr>
          <p:cNvSpPr>
            <a:spLocks noGrp="1"/>
          </p:cNvSpPr>
          <p:nvPr>
            <p:ph type="title"/>
          </p:nvPr>
        </p:nvSpPr>
        <p:spPr/>
        <p:txBody>
          <a:bodyPr/>
          <a:lstStyle/>
          <a:p>
            <a:r>
              <a:rPr lang="en-JP" dirty="0"/>
              <a:t>コンポーネント</a:t>
            </a:r>
          </a:p>
        </p:txBody>
      </p:sp>
      <p:sp>
        <p:nvSpPr>
          <p:cNvPr id="3" name="Content Placeholder 2">
            <a:extLst>
              <a:ext uri="{FF2B5EF4-FFF2-40B4-BE49-F238E27FC236}">
                <a16:creationId xmlns:a16="http://schemas.microsoft.com/office/drawing/2014/main" id="{C0FB7C35-5DED-754F-A489-7B15AD2AB13C}"/>
              </a:ext>
            </a:extLst>
          </p:cNvPr>
          <p:cNvSpPr>
            <a:spLocks noGrp="1"/>
          </p:cNvSpPr>
          <p:nvPr>
            <p:ph idx="1"/>
          </p:nvPr>
        </p:nvSpPr>
        <p:spPr>
          <a:xfrm>
            <a:off x="584200" y="1435503"/>
            <a:ext cx="11018520" cy="4825937"/>
          </a:xfrm>
        </p:spPr>
        <p:txBody>
          <a:bodyPr/>
          <a:lstStyle/>
          <a:p>
            <a:pPr>
              <a:buClr>
                <a:schemeClr val="accent2"/>
              </a:buClr>
              <a:buFont typeface="Wingdings" pitchFamily="2" charset="2"/>
              <a:buChar char="§"/>
            </a:pPr>
            <a:r>
              <a:rPr lang="en-JP" dirty="0"/>
              <a:t>Synapse ワークスペース</a:t>
            </a:r>
          </a:p>
          <a:p>
            <a:pPr lvl="1">
              <a:buClr>
                <a:schemeClr val="accent2"/>
              </a:buClr>
              <a:buFont typeface="Wingdings" pitchFamily="2" charset="2"/>
              <a:buChar char="§"/>
            </a:pPr>
            <a:r>
              <a:rPr lang="en-JP" sz="1400" dirty="0"/>
              <a:t>開発を行う場所</a:t>
            </a:r>
          </a:p>
          <a:p>
            <a:pPr lvl="1">
              <a:buClr>
                <a:schemeClr val="accent2"/>
              </a:buClr>
              <a:buFont typeface="Wingdings" pitchFamily="2" charset="2"/>
              <a:buChar char="§"/>
            </a:pPr>
            <a:r>
              <a:rPr lang="en-JP" sz="1400" dirty="0"/>
              <a:t>一般的な</a:t>
            </a:r>
            <a:r>
              <a:rPr lang="ja-JP" altLang="en-US" sz="1400"/>
              <a:t> </a:t>
            </a:r>
            <a:r>
              <a:rPr lang="en-JP" sz="1400" dirty="0"/>
              <a:t>Development, Staging, Production のステージに沿って</a:t>
            </a:r>
            <a:r>
              <a:rPr lang="ja-JP" altLang="en-US" sz="1400"/>
              <a:t> 開発</a:t>
            </a:r>
            <a:r>
              <a:rPr lang="en-US" altLang="ja-JP" sz="1400" dirty="0"/>
              <a:t>, </a:t>
            </a:r>
            <a:r>
              <a:rPr lang="ja-JP" altLang="en-US" sz="1400"/>
              <a:t>テスト</a:t>
            </a:r>
            <a:r>
              <a:rPr lang="en-US" altLang="ja-JP" sz="1400" dirty="0"/>
              <a:t>, </a:t>
            </a:r>
            <a:r>
              <a:rPr lang="ja-JP" altLang="en-US" sz="1400"/>
              <a:t>運用のワークスペースを用意</a:t>
            </a:r>
            <a:endParaRPr lang="en-US" altLang="ja-JP" sz="1400" dirty="0"/>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JP" dirty="0"/>
              <a:t>Git</a:t>
            </a:r>
          </a:p>
          <a:p>
            <a:pPr lvl="1">
              <a:buClr>
                <a:schemeClr val="accent2"/>
              </a:buClr>
              <a:buFont typeface="Wingdings" pitchFamily="2" charset="2"/>
              <a:buChar char="§"/>
            </a:pPr>
            <a:r>
              <a:rPr lang="en-JP" sz="1400" dirty="0"/>
              <a:t>言わずと知れた分散型バージョン管理ツール</a:t>
            </a:r>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JP" dirty="0"/>
              <a:t>CI/CD 支援ツール</a:t>
            </a:r>
          </a:p>
          <a:p>
            <a:pPr lvl="1">
              <a:buClr>
                <a:schemeClr val="accent2"/>
              </a:buClr>
              <a:buFont typeface="Wingdings" pitchFamily="2" charset="2"/>
              <a:buChar char="§"/>
            </a:pPr>
            <a:r>
              <a:rPr lang="en-JP" sz="1400" dirty="0"/>
              <a:t>Azure DevOps (or GitHub)</a:t>
            </a:r>
          </a:p>
          <a:p>
            <a:pPr lvl="1">
              <a:buClr>
                <a:schemeClr val="accent2"/>
              </a:buClr>
              <a:buFont typeface="Wingdings" pitchFamily="2" charset="2"/>
              <a:buChar char="§"/>
            </a:pPr>
            <a:r>
              <a:rPr lang="en-JP" sz="1400" dirty="0"/>
              <a:t>ビルド, テスト</a:t>
            </a:r>
            <a:r>
              <a:rPr lang="en-US" altLang="ja-JP" sz="1400" dirty="0"/>
              <a:t>, </a:t>
            </a:r>
            <a:r>
              <a:rPr lang="ja-JP" altLang="en-US" sz="1400"/>
              <a:t>構成</a:t>
            </a:r>
            <a:r>
              <a:rPr lang="en-US" altLang="ja-JP" sz="1400" dirty="0"/>
              <a:t>, </a:t>
            </a:r>
            <a:r>
              <a:rPr lang="ja-JP" altLang="en-US" sz="1400"/>
              <a:t>デプロイを自動化</a:t>
            </a:r>
            <a:endParaRPr lang="en-JP" sz="1400" dirty="0"/>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JP" dirty="0"/>
              <a:t>ファイル</a:t>
            </a:r>
          </a:p>
          <a:p>
            <a:pPr lvl="1">
              <a:buClr>
                <a:schemeClr val="accent2"/>
              </a:buClr>
              <a:buFont typeface="Wingdings" pitchFamily="2" charset="2"/>
              <a:buChar char="§"/>
            </a:pPr>
            <a:r>
              <a:rPr lang="en-JP" sz="1400" dirty="0"/>
              <a:t>ARM テンプレート</a:t>
            </a:r>
          </a:p>
          <a:p>
            <a:pPr lvl="1">
              <a:buClr>
                <a:schemeClr val="accent2"/>
              </a:buClr>
              <a:buFont typeface="Wingdings" pitchFamily="2" charset="2"/>
              <a:buChar char="§"/>
            </a:pPr>
            <a:r>
              <a:rPr lang="en-JP" sz="1400" dirty="0"/>
              <a:t>パラメータ</a:t>
            </a:r>
          </a:p>
          <a:p>
            <a:pPr lvl="1">
              <a:buClr>
                <a:schemeClr val="accent2"/>
              </a:buClr>
              <a:buFont typeface="Wingdings" pitchFamily="2" charset="2"/>
              <a:buChar char="§"/>
            </a:pPr>
            <a:r>
              <a:rPr lang="en-JP" sz="1400" dirty="0"/>
              <a:t>Artifact (成果物)</a:t>
            </a:r>
          </a:p>
        </p:txBody>
      </p:sp>
    </p:spTree>
    <p:extLst>
      <p:ext uri="{BB962C8B-B14F-4D97-AF65-F5344CB8AC3E}">
        <p14:creationId xmlns:p14="http://schemas.microsoft.com/office/powerpoint/2010/main" val="110845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AD1D-D236-1741-9498-8D65B386F442}"/>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E0A3E04D-D30A-AA45-BE21-F5E7267E5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D8E132DC-AFEC-9842-B4F6-0D82F83252B3}"/>
              </a:ext>
            </a:extLst>
          </p:cNvPr>
          <p:cNvSpPr/>
          <p:nvPr/>
        </p:nvSpPr>
        <p:spPr bwMode="auto">
          <a:xfrm>
            <a:off x="8288428" y="1896256"/>
            <a:ext cx="930523" cy="412229"/>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245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9FE4-3049-0B40-93E6-12A1EA69B67B}"/>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90EAFFD3-0C52-3E40-B771-58DD903D1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78E9DAED-C664-6547-B965-C97A7FAC45EB}"/>
              </a:ext>
            </a:extLst>
          </p:cNvPr>
          <p:cNvSpPr/>
          <p:nvPr/>
        </p:nvSpPr>
        <p:spPr bwMode="auto">
          <a:xfrm>
            <a:off x="11212643" y="2128605"/>
            <a:ext cx="613022" cy="382248"/>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0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75CF-6EDF-4342-BE7D-BC60A530FAC0}"/>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F39E75CC-E01C-2F4C-A370-9497929BB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8" y="1091039"/>
            <a:ext cx="11018520" cy="5233267"/>
          </a:xfrm>
          <a:prstGeom prst="rect">
            <a:avLst/>
          </a:prstGeom>
        </p:spPr>
      </p:pic>
      <p:sp>
        <p:nvSpPr>
          <p:cNvPr id="6" name="Rounded Rectangle 5">
            <a:extLst>
              <a:ext uri="{FF2B5EF4-FFF2-40B4-BE49-F238E27FC236}">
                <a16:creationId xmlns:a16="http://schemas.microsoft.com/office/drawing/2014/main" id="{72AFFD02-D3C7-E74E-A961-E77762B58AD1}"/>
              </a:ext>
            </a:extLst>
          </p:cNvPr>
          <p:cNvSpPr/>
          <p:nvPr/>
        </p:nvSpPr>
        <p:spPr bwMode="auto">
          <a:xfrm>
            <a:off x="2374809" y="2855627"/>
            <a:ext cx="1132889" cy="771993"/>
          </a:xfrm>
          <a:prstGeom prst="roundRect">
            <a:avLst>
              <a:gd name="adj" fmla="val 1130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8817402B-D978-264F-A8A4-F5E50B1B5BFC}"/>
              </a:ext>
            </a:extLst>
          </p:cNvPr>
          <p:cNvSpPr/>
          <p:nvPr/>
        </p:nvSpPr>
        <p:spPr bwMode="auto">
          <a:xfrm>
            <a:off x="8475807" y="2128603"/>
            <a:ext cx="878056" cy="727024"/>
          </a:xfrm>
          <a:prstGeom prst="roundRect">
            <a:avLst>
              <a:gd name="adj" fmla="val 11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B26D4BDA-685F-3B4B-AC25-741BF5D69BCF}"/>
              </a:ext>
            </a:extLst>
          </p:cNvPr>
          <p:cNvSpPr/>
          <p:nvPr/>
        </p:nvSpPr>
        <p:spPr bwMode="auto">
          <a:xfrm>
            <a:off x="7719934" y="2935468"/>
            <a:ext cx="3964899" cy="3068093"/>
          </a:xfrm>
          <a:prstGeom prst="roundRect">
            <a:avLst>
              <a:gd name="adj" fmla="val 499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012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D379-23FB-4647-8EAA-2D4EEAFB39D2}"/>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FB730D71-E9AE-9E4C-AF6F-A02ECB15E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6" name="Rounded Rectangle 5">
            <a:extLst>
              <a:ext uri="{FF2B5EF4-FFF2-40B4-BE49-F238E27FC236}">
                <a16:creationId xmlns:a16="http://schemas.microsoft.com/office/drawing/2014/main" id="{9D832845-C3B3-7F48-A4E6-35808E3473A6}"/>
              </a:ext>
            </a:extLst>
          </p:cNvPr>
          <p:cNvSpPr/>
          <p:nvPr/>
        </p:nvSpPr>
        <p:spPr bwMode="auto">
          <a:xfrm>
            <a:off x="2382304" y="3590145"/>
            <a:ext cx="1132889" cy="771993"/>
          </a:xfrm>
          <a:prstGeom prst="roundRect">
            <a:avLst>
              <a:gd name="adj" fmla="val 1130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3FCFFB8E-E555-FA4B-A0D7-8E1CB04A263D}"/>
              </a:ext>
            </a:extLst>
          </p:cNvPr>
          <p:cNvSpPr/>
          <p:nvPr/>
        </p:nvSpPr>
        <p:spPr bwMode="auto">
          <a:xfrm>
            <a:off x="8475807" y="2128603"/>
            <a:ext cx="878056" cy="727024"/>
          </a:xfrm>
          <a:prstGeom prst="roundRect">
            <a:avLst>
              <a:gd name="adj" fmla="val 11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E5BC04D8-BEC5-8048-BDD6-90010BA196F2}"/>
              </a:ext>
            </a:extLst>
          </p:cNvPr>
          <p:cNvSpPr/>
          <p:nvPr/>
        </p:nvSpPr>
        <p:spPr bwMode="auto">
          <a:xfrm>
            <a:off x="7719934" y="2935468"/>
            <a:ext cx="3964899" cy="3068093"/>
          </a:xfrm>
          <a:prstGeom prst="roundRect">
            <a:avLst>
              <a:gd name="adj" fmla="val 499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753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EE1B6-5731-AE43-81FF-E71B10ECC78D}"/>
              </a:ext>
            </a:extLst>
          </p:cNvPr>
          <p:cNvSpPr>
            <a:spLocks noGrp="1"/>
          </p:cNvSpPr>
          <p:nvPr>
            <p:ph type="title"/>
          </p:nvPr>
        </p:nvSpPr>
        <p:spPr/>
        <p:txBody>
          <a:bodyPr/>
          <a:lstStyle/>
          <a:p>
            <a:r>
              <a:rPr lang="en-JP" dirty="0"/>
              <a:t>リリースパイプラインを作成 &lt; 発行ブランチを生成</a:t>
            </a:r>
          </a:p>
        </p:txBody>
      </p:sp>
      <p:pic>
        <p:nvPicPr>
          <p:cNvPr id="4" name="Picture 3">
            <a:extLst>
              <a:ext uri="{FF2B5EF4-FFF2-40B4-BE49-F238E27FC236}">
                <a16:creationId xmlns:a16="http://schemas.microsoft.com/office/drawing/2014/main" id="{EEE8F409-0746-5B43-A794-42FEFA22F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61AEC108-5929-DD4E-8C44-2343137E9DA4}"/>
              </a:ext>
            </a:extLst>
          </p:cNvPr>
          <p:cNvSpPr/>
          <p:nvPr/>
        </p:nvSpPr>
        <p:spPr bwMode="auto">
          <a:xfrm>
            <a:off x="616913" y="2271010"/>
            <a:ext cx="1669087"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92D5091A-6AD2-AC41-B107-7DB84D56B464}"/>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412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DE5A-56D5-9344-AEA9-6834AC396829}"/>
              </a:ext>
            </a:extLst>
          </p:cNvPr>
          <p:cNvSpPr>
            <a:spLocks noGrp="1"/>
          </p:cNvSpPr>
          <p:nvPr>
            <p:ph type="title"/>
          </p:nvPr>
        </p:nvSpPr>
        <p:spPr/>
        <p:txBody>
          <a:bodyPr/>
          <a:lstStyle/>
          <a:p>
            <a:r>
              <a:rPr lang="en-JP" dirty="0"/>
              <a:t>リリースパイプラインを作成 &lt; 発行ブランチを生成</a:t>
            </a:r>
          </a:p>
        </p:txBody>
      </p:sp>
      <p:pic>
        <p:nvPicPr>
          <p:cNvPr id="4" name="Picture 3">
            <a:extLst>
              <a:ext uri="{FF2B5EF4-FFF2-40B4-BE49-F238E27FC236}">
                <a16:creationId xmlns:a16="http://schemas.microsoft.com/office/drawing/2014/main" id="{49C49433-F0B9-D74D-99D0-98ACBF327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98AD46BB-5217-1043-8118-F9BDFE324C89}"/>
              </a:ext>
            </a:extLst>
          </p:cNvPr>
          <p:cNvSpPr/>
          <p:nvPr/>
        </p:nvSpPr>
        <p:spPr bwMode="auto">
          <a:xfrm>
            <a:off x="4173382" y="1641423"/>
            <a:ext cx="668441" cy="37629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BBC78EE4-04F4-224F-92B0-037D3D6629D4}"/>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315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AE54-0535-B14E-8BD1-213FEA11DFBA}"/>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B9DFA520-8F0D-8A4D-BD9C-9E445A1D8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BDFF316E-BE52-5948-8331-7F0034829D53}"/>
              </a:ext>
            </a:extLst>
          </p:cNvPr>
          <p:cNvSpPr/>
          <p:nvPr/>
        </p:nvSpPr>
        <p:spPr bwMode="auto">
          <a:xfrm>
            <a:off x="7719934" y="2935468"/>
            <a:ext cx="3964899" cy="3068093"/>
          </a:xfrm>
          <a:prstGeom prst="roundRect">
            <a:avLst>
              <a:gd name="adj" fmla="val 499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79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0D73-18DD-404E-BA1A-A317663B03C1}"/>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346D13D5-D38D-5D4F-85A3-7FF414A2B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FB2EA5D7-6A34-7044-BEDA-3DB303D8AC5D}"/>
              </a:ext>
            </a:extLst>
          </p:cNvPr>
          <p:cNvSpPr/>
          <p:nvPr/>
        </p:nvSpPr>
        <p:spPr bwMode="auto">
          <a:xfrm>
            <a:off x="2555823" y="1961108"/>
            <a:ext cx="674557"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AC3785D8-A7E9-1441-9CF8-CF25018B3811}"/>
              </a:ext>
            </a:extLst>
          </p:cNvPr>
          <p:cNvSpPr/>
          <p:nvPr/>
        </p:nvSpPr>
        <p:spPr bwMode="auto">
          <a:xfrm>
            <a:off x="5121640" y="2540728"/>
            <a:ext cx="507168" cy="399843"/>
          </a:xfrm>
          <a:prstGeom prst="roundRect">
            <a:avLst>
              <a:gd name="adj" fmla="val 1999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158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A90E-C808-3040-A82D-18E5E453A781}"/>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664ADBB4-AEFB-6D4D-A9A7-7D8F1B7EA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B6403C04-6431-3246-8131-7D81155E3BC5}"/>
              </a:ext>
            </a:extLst>
          </p:cNvPr>
          <p:cNvSpPr/>
          <p:nvPr/>
        </p:nvSpPr>
        <p:spPr bwMode="auto">
          <a:xfrm>
            <a:off x="10279193" y="2260911"/>
            <a:ext cx="1383155"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0D8C559-A8A8-1248-B4A1-C8844FC09FBA}"/>
              </a:ext>
            </a:extLst>
          </p:cNvPr>
          <p:cNvSpPr/>
          <p:nvPr/>
        </p:nvSpPr>
        <p:spPr bwMode="auto">
          <a:xfrm>
            <a:off x="9787017" y="2742966"/>
            <a:ext cx="953436"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204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55EF-3786-6F42-A72B-74996F35BAD6}"/>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373F70B1-AD75-4449-91AF-0EB77D8D7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8" name="Rounded Rectangle 7">
            <a:extLst>
              <a:ext uri="{FF2B5EF4-FFF2-40B4-BE49-F238E27FC236}">
                <a16:creationId xmlns:a16="http://schemas.microsoft.com/office/drawing/2014/main" id="{E0CA927E-4876-C742-90AD-AEF5B59AD7F1}"/>
              </a:ext>
            </a:extLst>
          </p:cNvPr>
          <p:cNvSpPr/>
          <p:nvPr/>
        </p:nvSpPr>
        <p:spPr bwMode="auto">
          <a:xfrm>
            <a:off x="9787017" y="3029157"/>
            <a:ext cx="953436"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514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Tree>
    <p:extLst>
      <p:ext uri="{BB962C8B-B14F-4D97-AF65-F5344CB8AC3E}">
        <p14:creationId xmlns:p14="http://schemas.microsoft.com/office/powerpoint/2010/main" val="317271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38482-9F7E-144D-8098-794BB6F4653A}"/>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A5A4A018-30D4-C845-AF74-98DC30AE3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BF29024A-0C2A-CA49-A74F-4C2B2A544167}"/>
              </a:ext>
            </a:extLst>
          </p:cNvPr>
          <p:cNvSpPr/>
          <p:nvPr/>
        </p:nvSpPr>
        <p:spPr bwMode="auto">
          <a:xfrm>
            <a:off x="3879382" y="2825412"/>
            <a:ext cx="953436"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05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F806-E578-4944-A74A-D2451E33A557}"/>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1FC8CAB3-8C90-D048-AA21-1C82D621E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9D4915D6-F718-684B-865D-56B4B63CA7F8}"/>
              </a:ext>
            </a:extLst>
          </p:cNvPr>
          <p:cNvSpPr/>
          <p:nvPr/>
        </p:nvSpPr>
        <p:spPr bwMode="auto">
          <a:xfrm>
            <a:off x="4531844" y="2465648"/>
            <a:ext cx="2018857" cy="839683"/>
          </a:xfrm>
          <a:prstGeom prst="roundRect">
            <a:avLst>
              <a:gd name="adj" fmla="val 901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987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072-D654-8B4A-99EE-66729A4FA408}"/>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46BC67DC-1804-A447-A274-6FB805A84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0CF7CC88-E4D6-1247-B182-E300B5107F0A}"/>
              </a:ext>
            </a:extLst>
          </p:cNvPr>
          <p:cNvSpPr/>
          <p:nvPr/>
        </p:nvSpPr>
        <p:spPr bwMode="auto">
          <a:xfrm>
            <a:off x="4531844" y="2712986"/>
            <a:ext cx="1419693"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791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ECC6-FFD9-D247-B75E-696B75866AF1}"/>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EA7D0112-F769-1243-B4E0-5FB9B50E3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B0CDB850-F770-5248-8904-B4AA0AC03432}"/>
              </a:ext>
            </a:extLst>
          </p:cNvPr>
          <p:cNvSpPr/>
          <p:nvPr/>
        </p:nvSpPr>
        <p:spPr bwMode="auto">
          <a:xfrm>
            <a:off x="2089567" y="2810422"/>
            <a:ext cx="3719121" cy="494909"/>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471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66A7-6041-D542-91EC-5A699361D030}"/>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4D13FDEC-6371-7E4B-A46B-223BB174D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0299BD58-3248-D340-B400-B98879ABBB5E}"/>
              </a:ext>
            </a:extLst>
          </p:cNvPr>
          <p:cNvSpPr/>
          <p:nvPr/>
        </p:nvSpPr>
        <p:spPr bwMode="auto">
          <a:xfrm>
            <a:off x="4531844" y="2390697"/>
            <a:ext cx="6950621" cy="3807736"/>
          </a:xfrm>
          <a:prstGeom prst="roundRect">
            <a:avLst>
              <a:gd name="adj" fmla="val 354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805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55B5E-6579-FD49-A812-D284AF62B0D3}"/>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t>
            </a:r>
            <a:r>
              <a:rPr lang="en-JP" sz="3400" dirty="0"/>
              <a:t>ARMテンプレートを生成</a:t>
            </a:r>
          </a:p>
        </p:txBody>
      </p:sp>
      <p:pic>
        <p:nvPicPr>
          <p:cNvPr id="4" name="Picture 3">
            <a:extLst>
              <a:ext uri="{FF2B5EF4-FFF2-40B4-BE49-F238E27FC236}">
                <a16:creationId xmlns:a16="http://schemas.microsoft.com/office/drawing/2014/main" id="{2E6C081C-A418-414D-8110-E4CC4A3DE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CD32505F-F1FE-BF42-87F6-58F0935CA387}"/>
              </a:ext>
            </a:extLst>
          </p:cNvPr>
          <p:cNvSpPr/>
          <p:nvPr/>
        </p:nvSpPr>
        <p:spPr bwMode="auto">
          <a:xfrm>
            <a:off x="616914" y="2271010"/>
            <a:ext cx="1249362"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0AD43570-B5C7-A141-A3C8-26C121FD38E8}"/>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5044727B-6712-894F-AE5E-956F2BCFD748}"/>
              </a:ext>
            </a:extLst>
          </p:cNvPr>
          <p:cNvSpPr/>
          <p:nvPr/>
        </p:nvSpPr>
        <p:spPr bwMode="auto">
          <a:xfrm>
            <a:off x="1932612" y="2690236"/>
            <a:ext cx="1635047" cy="3977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467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A769-D35D-624E-83F2-402C4D6B899D}"/>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590B5DE1-7F22-B348-8B68-D292190B7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F5C8004D-3237-3E40-8809-5D3AA8CD51D9}"/>
              </a:ext>
            </a:extLst>
          </p:cNvPr>
          <p:cNvSpPr/>
          <p:nvPr/>
        </p:nvSpPr>
        <p:spPr bwMode="auto">
          <a:xfrm>
            <a:off x="5492776" y="5366853"/>
            <a:ext cx="848063" cy="3977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485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A4DB-6225-F54E-8332-5F03D3644E72}"/>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E518EAC1-2D64-424B-AC3C-DB03D0CD9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6" name="Rounded Rectangle 5">
            <a:extLst>
              <a:ext uri="{FF2B5EF4-FFF2-40B4-BE49-F238E27FC236}">
                <a16:creationId xmlns:a16="http://schemas.microsoft.com/office/drawing/2014/main" id="{98A9461B-4C00-3D49-AE49-67CC8B44362A}"/>
              </a:ext>
            </a:extLst>
          </p:cNvPr>
          <p:cNvSpPr/>
          <p:nvPr/>
        </p:nvSpPr>
        <p:spPr bwMode="auto">
          <a:xfrm>
            <a:off x="10263267" y="1760845"/>
            <a:ext cx="1121764" cy="3977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7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5711-3F84-8840-9DD4-2E8B655E6608}"/>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B04EBE30-CDFA-BA46-9F98-8D4EE5E95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E940A024-673A-834A-B241-E6FA4B882193}"/>
              </a:ext>
            </a:extLst>
          </p:cNvPr>
          <p:cNvSpPr/>
          <p:nvPr/>
        </p:nvSpPr>
        <p:spPr bwMode="auto">
          <a:xfrm>
            <a:off x="10493115" y="5871301"/>
            <a:ext cx="1110622" cy="397737"/>
          </a:xfrm>
          <a:prstGeom prst="roundRect">
            <a:avLst>
              <a:gd name="adj" fmla="val 148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008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ECF6-BAC2-1C48-BA3F-3A71A8FF9B8A}"/>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4D4A98AB-7CA0-214C-B8C7-9F21F7ED6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Tree>
    <p:extLst>
      <p:ext uri="{BB962C8B-B14F-4D97-AF65-F5344CB8AC3E}">
        <p14:creationId xmlns:p14="http://schemas.microsoft.com/office/powerpoint/2010/main" val="255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399119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78AF-AC12-BB42-B451-1E61A7D15A6D}"/>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FE46E9C7-CA58-6346-B4BD-98A5BF40A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8" name="Rounded Rectangle 7">
            <a:extLst>
              <a:ext uri="{FF2B5EF4-FFF2-40B4-BE49-F238E27FC236}">
                <a16:creationId xmlns:a16="http://schemas.microsoft.com/office/drawing/2014/main" id="{4EE235A4-73ED-3E4C-B16E-07204C90C910}"/>
              </a:ext>
            </a:extLst>
          </p:cNvPr>
          <p:cNvSpPr/>
          <p:nvPr/>
        </p:nvSpPr>
        <p:spPr bwMode="auto">
          <a:xfrm>
            <a:off x="616914" y="2271010"/>
            <a:ext cx="1249362"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C0158450-6D6C-8D47-ABB9-87B218C4AA1F}"/>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B082D639-7061-CE45-A3B3-8D98785021F7}"/>
              </a:ext>
            </a:extLst>
          </p:cNvPr>
          <p:cNvSpPr/>
          <p:nvPr/>
        </p:nvSpPr>
        <p:spPr bwMode="auto">
          <a:xfrm>
            <a:off x="4173382" y="1663908"/>
            <a:ext cx="726371" cy="322406"/>
          </a:xfrm>
          <a:prstGeom prst="roundRect">
            <a:avLst>
              <a:gd name="adj" fmla="val 203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85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A63C-873F-F54D-AA79-1AF9CE67BA9E}"/>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081BDC87-E993-C244-A94F-2370C16D1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74CE5710-DB4F-154B-88FC-4D5BB6134C7E}"/>
              </a:ext>
            </a:extLst>
          </p:cNvPr>
          <p:cNvSpPr/>
          <p:nvPr/>
        </p:nvSpPr>
        <p:spPr bwMode="auto">
          <a:xfrm>
            <a:off x="8214441" y="5998963"/>
            <a:ext cx="719697" cy="4018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85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4760-C1A4-294A-9AFF-BEFCC67E4456}"/>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4DB07B72-B798-F544-A9D6-76AF55B58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3FA90614-0E0A-554C-9243-181D93136D4B}"/>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92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380130-73F4-2643-1C39-6376D6B8FA9B}"/>
              </a:ext>
            </a:extLst>
          </p:cNvPr>
          <p:cNvGrpSpPr/>
          <p:nvPr/>
        </p:nvGrpSpPr>
        <p:grpSpPr>
          <a:xfrm>
            <a:off x="585217" y="1093410"/>
            <a:ext cx="11018520" cy="5227959"/>
            <a:chOff x="585217" y="1093410"/>
            <a:chExt cx="11018520" cy="5227959"/>
          </a:xfrm>
        </p:grpSpPr>
        <p:pic>
          <p:nvPicPr>
            <p:cNvPr id="4" name="Picture 3">
              <a:extLst>
                <a:ext uri="{FF2B5EF4-FFF2-40B4-BE49-F238E27FC236}">
                  <a16:creationId xmlns:a16="http://schemas.microsoft.com/office/drawing/2014/main" id="{2AEE9E27-C2AE-184E-8910-59E2A572E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pic>
          <p:nvPicPr>
            <p:cNvPr id="5" name="Picture 4">
              <a:extLst>
                <a:ext uri="{FF2B5EF4-FFF2-40B4-BE49-F238E27FC236}">
                  <a16:creationId xmlns:a16="http://schemas.microsoft.com/office/drawing/2014/main" id="{6C61C9C0-AAE7-85EB-853F-BF9334E83023}"/>
                </a:ext>
              </a:extLst>
            </p:cNvPr>
            <p:cNvPicPr>
              <a:picLocks noChangeAspect="1"/>
            </p:cNvPicPr>
            <p:nvPr/>
          </p:nvPicPr>
          <p:blipFill rotWithShape="1">
            <a:blip r:embed="rId3">
              <a:extLst>
                <a:ext uri="{28A0092B-C50C-407E-A947-70E740481C1C}">
                  <a14:useLocalDpi xmlns:a14="http://schemas.microsoft.com/office/drawing/2010/main" val="0"/>
                </a:ext>
              </a:extLst>
            </a:blip>
            <a:srcRect l="15497" t="28344" r="63601" b="59262"/>
            <a:stretch/>
          </p:blipFill>
          <p:spPr>
            <a:xfrm>
              <a:off x="2290175" y="2576175"/>
              <a:ext cx="2304000" cy="648000"/>
            </a:xfrm>
            <a:prstGeom prst="rect">
              <a:avLst/>
            </a:prstGeom>
          </p:spPr>
        </p:pic>
      </p:grpSp>
      <p:sp>
        <p:nvSpPr>
          <p:cNvPr id="2" name="Title 1">
            <a:extLst>
              <a:ext uri="{FF2B5EF4-FFF2-40B4-BE49-F238E27FC236}">
                <a16:creationId xmlns:a16="http://schemas.microsoft.com/office/drawing/2014/main" id="{EC46AD15-FF79-5048-A521-56B39ADABFBD}"/>
              </a:ext>
            </a:extLst>
          </p:cNvPr>
          <p:cNvSpPr>
            <a:spLocks noGrp="1"/>
          </p:cNvSpPr>
          <p:nvPr>
            <p:ph type="title"/>
          </p:nvPr>
        </p:nvSpPr>
        <p:spPr/>
        <p:txBody>
          <a:bodyPr/>
          <a:lstStyle/>
          <a:p>
            <a:r>
              <a:rPr lang="ja-JP" altLang="en-US"/>
              <a:t>リリースパイプラインを作成</a:t>
            </a:r>
            <a:endParaRPr lang="en-JP" dirty="0"/>
          </a:p>
        </p:txBody>
      </p:sp>
      <p:sp>
        <p:nvSpPr>
          <p:cNvPr id="8" name="Rounded Rectangle 7">
            <a:extLst>
              <a:ext uri="{FF2B5EF4-FFF2-40B4-BE49-F238E27FC236}">
                <a16:creationId xmlns:a16="http://schemas.microsoft.com/office/drawing/2014/main" id="{C24D7AC4-5D69-FC4A-B70A-082F9974C041}"/>
              </a:ext>
            </a:extLst>
          </p:cNvPr>
          <p:cNvSpPr/>
          <p:nvPr/>
        </p:nvSpPr>
        <p:spPr bwMode="auto">
          <a:xfrm>
            <a:off x="6343338" y="5167261"/>
            <a:ext cx="919396" cy="514011"/>
          </a:xfrm>
          <a:prstGeom prst="roundRect">
            <a:avLst>
              <a:gd name="adj" fmla="val 162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BB75EBC7-BB2F-A544-A76C-995DA33A196E}"/>
              </a:ext>
            </a:extLst>
          </p:cNvPr>
          <p:cNvSpPr/>
          <p:nvPr/>
        </p:nvSpPr>
        <p:spPr bwMode="auto">
          <a:xfrm>
            <a:off x="4572000" y="2893101"/>
            <a:ext cx="3265488" cy="1101777"/>
          </a:xfrm>
          <a:prstGeom prst="roundRect">
            <a:avLst>
              <a:gd name="adj" fmla="val 10423"/>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71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C4761D4-9159-B83B-2F73-44AD4733F3CE}"/>
              </a:ext>
            </a:extLst>
          </p:cNvPr>
          <p:cNvGrpSpPr/>
          <p:nvPr/>
        </p:nvGrpSpPr>
        <p:grpSpPr>
          <a:xfrm>
            <a:off x="584200" y="1093410"/>
            <a:ext cx="11018520" cy="5227959"/>
            <a:chOff x="584200" y="1093410"/>
            <a:chExt cx="11018520" cy="5227959"/>
          </a:xfrm>
        </p:grpSpPr>
        <p:pic>
          <p:nvPicPr>
            <p:cNvPr id="4" name="Picture 3">
              <a:extLst>
                <a:ext uri="{FF2B5EF4-FFF2-40B4-BE49-F238E27FC236}">
                  <a16:creationId xmlns:a16="http://schemas.microsoft.com/office/drawing/2014/main" id="{1F36079F-4534-1346-9557-17EB3D07E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pic>
          <p:nvPicPr>
            <p:cNvPr id="5" name="Picture 4">
              <a:extLst>
                <a:ext uri="{FF2B5EF4-FFF2-40B4-BE49-F238E27FC236}">
                  <a16:creationId xmlns:a16="http://schemas.microsoft.com/office/drawing/2014/main" id="{8E1CC22E-0648-4FFD-074A-835C0C93B7E8}"/>
                </a:ext>
              </a:extLst>
            </p:cNvPr>
            <p:cNvPicPr>
              <a:picLocks noChangeAspect="1"/>
            </p:cNvPicPr>
            <p:nvPr/>
          </p:nvPicPr>
          <p:blipFill rotWithShape="1">
            <a:blip r:embed="rId3">
              <a:extLst>
                <a:ext uri="{28A0092B-C50C-407E-A947-70E740481C1C}">
                  <a14:useLocalDpi xmlns:a14="http://schemas.microsoft.com/office/drawing/2010/main" val="0"/>
                </a:ext>
              </a:extLst>
            </a:blip>
            <a:srcRect l="15497" t="28344" r="63601" b="59262"/>
            <a:stretch/>
          </p:blipFill>
          <p:spPr>
            <a:xfrm>
              <a:off x="2290175" y="2576175"/>
              <a:ext cx="2304000" cy="648000"/>
            </a:xfrm>
            <a:prstGeom prst="rect">
              <a:avLst/>
            </a:prstGeom>
          </p:spPr>
        </p:pic>
      </p:grpSp>
      <p:sp>
        <p:nvSpPr>
          <p:cNvPr id="2" name="Title 1">
            <a:extLst>
              <a:ext uri="{FF2B5EF4-FFF2-40B4-BE49-F238E27FC236}">
                <a16:creationId xmlns:a16="http://schemas.microsoft.com/office/drawing/2014/main" id="{93DF272F-4C49-3F43-A078-BA6E30EE4DC8}"/>
              </a:ext>
            </a:extLst>
          </p:cNvPr>
          <p:cNvSpPr>
            <a:spLocks noGrp="1"/>
          </p:cNvSpPr>
          <p:nvPr>
            <p:ph type="title"/>
          </p:nvPr>
        </p:nvSpPr>
        <p:spPr/>
        <p:txBody>
          <a:bodyPr/>
          <a:lstStyle/>
          <a:p>
            <a:r>
              <a:rPr lang="ja-JP" altLang="en-US"/>
              <a:t>リリースパイプラインを作成</a:t>
            </a:r>
            <a:endParaRPr lang="en-JP" dirty="0"/>
          </a:p>
        </p:txBody>
      </p:sp>
      <p:sp>
        <p:nvSpPr>
          <p:cNvPr id="8" name="Rounded Rectangle 7">
            <a:extLst>
              <a:ext uri="{FF2B5EF4-FFF2-40B4-BE49-F238E27FC236}">
                <a16:creationId xmlns:a16="http://schemas.microsoft.com/office/drawing/2014/main" id="{AEA2B2EE-08DC-3B4F-BAD2-1C795C980DEA}"/>
              </a:ext>
            </a:extLst>
          </p:cNvPr>
          <p:cNvSpPr/>
          <p:nvPr/>
        </p:nvSpPr>
        <p:spPr bwMode="auto">
          <a:xfrm>
            <a:off x="6343338" y="5167261"/>
            <a:ext cx="919396" cy="514011"/>
          </a:xfrm>
          <a:prstGeom prst="roundRect">
            <a:avLst>
              <a:gd name="adj" fmla="val 162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C6EFE901-3440-254A-B23A-DB8A7FFE47D0}"/>
              </a:ext>
            </a:extLst>
          </p:cNvPr>
          <p:cNvSpPr/>
          <p:nvPr/>
        </p:nvSpPr>
        <p:spPr bwMode="auto">
          <a:xfrm>
            <a:off x="4572000" y="2893101"/>
            <a:ext cx="3265488" cy="1101777"/>
          </a:xfrm>
          <a:prstGeom prst="roundRect">
            <a:avLst>
              <a:gd name="adj" fmla="val 10423"/>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580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D3B853E-EE58-E6AD-B118-81F3C8BFFBE0}"/>
              </a:ext>
            </a:extLst>
          </p:cNvPr>
          <p:cNvGrpSpPr/>
          <p:nvPr/>
        </p:nvGrpSpPr>
        <p:grpSpPr>
          <a:xfrm>
            <a:off x="584200" y="1093410"/>
            <a:ext cx="11018520" cy="5227959"/>
            <a:chOff x="584200" y="1093410"/>
            <a:chExt cx="11018520" cy="5227959"/>
          </a:xfrm>
        </p:grpSpPr>
        <p:pic>
          <p:nvPicPr>
            <p:cNvPr id="4" name="Picture 3">
              <a:extLst>
                <a:ext uri="{FF2B5EF4-FFF2-40B4-BE49-F238E27FC236}">
                  <a16:creationId xmlns:a16="http://schemas.microsoft.com/office/drawing/2014/main" id="{18FED77D-B609-6E44-A66C-0D63F2AFB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pic>
          <p:nvPicPr>
            <p:cNvPr id="5" name="Picture 4">
              <a:extLst>
                <a:ext uri="{FF2B5EF4-FFF2-40B4-BE49-F238E27FC236}">
                  <a16:creationId xmlns:a16="http://schemas.microsoft.com/office/drawing/2014/main" id="{2E16EFC7-626E-0991-96CE-F4EBAA59ED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2000"/>
                      </a14:imgEffect>
                    </a14:imgLayer>
                  </a14:imgProps>
                </a:ext>
                <a:ext uri="{28A0092B-C50C-407E-A947-70E740481C1C}">
                  <a14:useLocalDpi xmlns:a14="http://schemas.microsoft.com/office/drawing/2010/main" val="0"/>
                </a:ext>
              </a:extLst>
            </a:blip>
            <a:srcRect l="15497" t="28647" r="63601" b="59648"/>
            <a:stretch/>
          </p:blipFill>
          <p:spPr>
            <a:xfrm>
              <a:off x="2290175" y="2592000"/>
              <a:ext cx="2304000" cy="612000"/>
            </a:xfrm>
            <a:prstGeom prst="rect">
              <a:avLst/>
            </a:prstGeom>
          </p:spPr>
        </p:pic>
      </p:grpSp>
      <p:sp>
        <p:nvSpPr>
          <p:cNvPr id="2" name="Title 1">
            <a:extLst>
              <a:ext uri="{FF2B5EF4-FFF2-40B4-BE49-F238E27FC236}">
                <a16:creationId xmlns:a16="http://schemas.microsoft.com/office/drawing/2014/main" id="{ECBD4AF6-0E0F-3344-8668-25B4C933D84B}"/>
              </a:ext>
            </a:extLst>
          </p:cNvPr>
          <p:cNvSpPr>
            <a:spLocks noGrp="1"/>
          </p:cNvSpPr>
          <p:nvPr>
            <p:ph type="title"/>
          </p:nvPr>
        </p:nvSpPr>
        <p:spPr/>
        <p:txBody>
          <a:bodyPr/>
          <a:lstStyle/>
          <a:p>
            <a:r>
              <a:rPr lang="ja-JP" altLang="en-US"/>
              <a:t>リリースパイプラインを作成</a:t>
            </a:r>
            <a:endParaRPr lang="en-JP" dirty="0"/>
          </a:p>
        </p:txBody>
      </p:sp>
      <p:sp>
        <p:nvSpPr>
          <p:cNvPr id="6" name="Rounded Rectangle 5">
            <a:extLst>
              <a:ext uri="{FF2B5EF4-FFF2-40B4-BE49-F238E27FC236}">
                <a16:creationId xmlns:a16="http://schemas.microsoft.com/office/drawing/2014/main" id="{D60B056B-1A49-7842-B9EA-7E4F268DE11B}"/>
              </a:ext>
            </a:extLst>
          </p:cNvPr>
          <p:cNvSpPr/>
          <p:nvPr/>
        </p:nvSpPr>
        <p:spPr bwMode="auto">
          <a:xfrm>
            <a:off x="5448924" y="3429000"/>
            <a:ext cx="6325849" cy="3031761"/>
          </a:xfrm>
          <a:prstGeom prst="roundRect">
            <a:avLst>
              <a:gd name="adj" fmla="val 449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469FC298-BB47-384B-87B0-DA82F7784030}"/>
              </a:ext>
            </a:extLst>
          </p:cNvPr>
          <p:cNvSpPr/>
          <p:nvPr/>
        </p:nvSpPr>
        <p:spPr bwMode="auto">
          <a:xfrm>
            <a:off x="9114281" y="1689543"/>
            <a:ext cx="824198" cy="431565"/>
          </a:xfrm>
          <a:prstGeom prst="roundRect">
            <a:avLst>
              <a:gd name="adj" fmla="val 162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090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85324A-60E1-E7AE-0EC6-EF34021E46B6}"/>
              </a:ext>
            </a:extLst>
          </p:cNvPr>
          <p:cNvGrpSpPr/>
          <p:nvPr/>
        </p:nvGrpSpPr>
        <p:grpSpPr>
          <a:xfrm>
            <a:off x="585216" y="1093410"/>
            <a:ext cx="11018521" cy="5227959"/>
            <a:chOff x="585216" y="1093410"/>
            <a:chExt cx="11018521" cy="5227959"/>
          </a:xfrm>
        </p:grpSpPr>
        <p:pic>
          <p:nvPicPr>
            <p:cNvPr id="4" name="Picture 3">
              <a:extLst>
                <a:ext uri="{FF2B5EF4-FFF2-40B4-BE49-F238E27FC236}">
                  <a16:creationId xmlns:a16="http://schemas.microsoft.com/office/drawing/2014/main" id="{F8289F02-0178-3D43-9CCF-676C657A4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pic>
          <p:nvPicPr>
            <p:cNvPr id="5" name="Picture 4">
              <a:extLst>
                <a:ext uri="{FF2B5EF4-FFF2-40B4-BE49-F238E27FC236}">
                  <a16:creationId xmlns:a16="http://schemas.microsoft.com/office/drawing/2014/main" id="{EA4BC706-2AE2-B8AD-1D48-BAB83FFEC04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l="15497" t="28647" r="63601" b="59648"/>
            <a:stretch/>
          </p:blipFill>
          <p:spPr>
            <a:xfrm>
              <a:off x="2290175" y="2592000"/>
              <a:ext cx="2304000" cy="612000"/>
            </a:xfrm>
            <a:prstGeom prst="rect">
              <a:avLst/>
            </a:prstGeom>
          </p:spPr>
        </p:pic>
      </p:grpSp>
      <p:sp>
        <p:nvSpPr>
          <p:cNvPr id="2" name="Title 1">
            <a:extLst>
              <a:ext uri="{FF2B5EF4-FFF2-40B4-BE49-F238E27FC236}">
                <a16:creationId xmlns:a16="http://schemas.microsoft.com/office/drawing/2014/main" id="{8C41DAE6-AF0E-5B4D-91C0-E8FFD802A0BB}"/>
              </a:ext>
            </a:extLst>
          </p:cNvPr>
          <p:cNvSpPr>
            <a:spLocks noGrp="1"/>
          </p:cNvSpPr>
          <p:nvPr>
            <p:ph type="title"/>
          </p:nvPr>
        </p:nvSpPr>
        <p:spPr/>
        <p:txBody>
          <a:bodyPr/>
          <a:lstStyle/>
          <a:p>
            <a:r>
              <a:rPr lang="ja-JP" altLang="en-US"/>
              <a:t>リリースパイプラインを作成</a:t>
            </a:r>
            <a:endParaRPr lang="en-JP" dirty="0"/>
          </a:p>
        </p:txBody>
      </p:sp>
      <p:sp>
        <p:nvSpPr>
          <p:cNvPr id="6" name="Rounded Rectangle 5">
            <a:extLst>
              <a:ext uri="{FF2B5EF4-FFF2-40B4-BE49-F238E27FC236}">
                <a16:creationId xmlns:a16="http://schemas.microsoft.com/office/drawing/2014/main" id="{0BCD667A-D749-8A4A-BCBC-21DE1DE6BB1E}"/>
              </a:ext>
            </a:extLst>
          </p:cNvPr>
          <p:cNvSpPr/>
          <p:nvPr/>
        </p:nvSpPr>
        <p:spPr bwMode="auto">
          <a:xfrm>
            <a:off x="8128000" y="2191509"/>
            <a:ext cx="3586813" cy="1031376"/>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91B3C224-F0DA-A34F-93C2-DB0A2678967B}"/>
              </a:ext>
            </a:extLst>
          </p:cNvPr>
          <p:cNvSpPr/>
          <p:nvPr/>
        </p:nvSpPr>
        <p:spPr bwMode="auto">
          <a:xfrm>
            <a:off x="8128000" y="5876144"/>
            <a:ext cx="942975" cy="512164"/>
          </a:xfrm>
          <a:prstGeom prst="roundRect">
            <a:avLst>
              <a:gd name="adj" fmla="val 1836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045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B31FD-679B-6E46-9B5E-95BDFC93531E}"/>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4200" y="1093409"/>
            <a:ext cx="11024508"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t>Azure DevOps </a:t>
            </a:r>
            <a:r>
              <a:rPr lang="ja-JP" altLang="en-US"/>
              <a:t>から テスト</a:t>
            </a:r>
            <a:r>
              <a:rPr lang="en-US" altLang="ja-JP" dirty="0"/>
              <a:t>WS </a:t>
            </a:r>
            <a:r>
              <a:rPr lang="ja-JP" altLang="en-US"/>
              <a:t>へのアクセスを許可</a:t>
            </a:r>
            <a:endParaRPr lang="en-US" altLang="ja-JP" dirty="0"/>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230272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EE95-375F-9A4F-8EF0-443B163A98CB}"/>
              </a:ext>
            </a:extLst>
          </p:cNvPr>
          <p:cNvSpPr>
            <a:spLocks noGrp="1"/>
          </p:cNvSpPr>
          <p:nvPr>
            <p:ph type="title"/>
          </p:nvPr>
        </p:nvSpPr>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3884EABA-C4FC-9D43-AD15-D28617AD4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02F91744-2358-D94F-8F96-F5BA660EFF26}"/>
              </a:ext>
            </a:extLst>
          </p:cNvPr>
          <p:cNvSpPr/>
          <p:nvPr/>
        </p:nvSpPr>
        <p:spPr bwMode="auto">
          <a:xfrm>
            <a:off x="3990715" y="3263306"/>
            <a:ext cx="911069" cy="401789"/>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23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CB14-F324-4F40-B752-4CD523698CB0}"/>
              </a:ext>
            </a:extLst>
          </p:cNvPr>
          <p:cNvSpPr>
            <a:spLocks noGrp="1"/>
          </p:cNvSpPr>
          <p:nvPr>
            <p:ph type="title"/>
          </p:nvPr>
        </p:nvSpPr>
        <p:spPr/>
        <p:txBody>
          <a:bodyPr/>
          <a:lstStyle/>
          <a:p>
            <a:r>
              <a:rPr lang="en-JP" dirty="0"/>
              <a:t>Azure DevOps から テストWS へのアクセスを許可</a:t>
            </a:r>
          </a:p>
        </p:txBody>
      </p:sp>
      <p:pic>
        <p:nvPicPr>
          <p:cNvPr id="6" name="Picture 5">
            <a:extLst>
              <a:ext uri="{FF2B5EF4-FFF2-40B4-BE49-F238E27FC236}">
                <a16:creationId xmlns:a16="http://schemas.microsoft.com/office/drawing/2014/main" id="{537B9091-91D5-1B45-A5C1-C020AC237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8" name="Rounded Rectangle 7">
            <a:extLst>
              <a:ext uri="{FF2B5EF4-FFF2-40B4-BE49-F238E27FC236}">
                <a16:creationId xmlns:a16="http://schemas.microsoft.com/office/drawing/2014/main" id="{BA1C35C9-4CC7-754D-A857-91F65C4C5431}"/>
              </a:ext>
            </a:extLst>
          </p:cNvPr>
          <p:cNvSpPr/>
          <p:nvPr/>
        </p:nvSpPr>
        <p:spPr bwMode="auto">
          <a:xfrm>
            <a:off x="7076426" y="4759377"/>
            <a:ext cx="868362" cy="502170"/>
          </a:xfrm>
          <a:prstGeom prst="roundRect">
            <a:avLst>
              <a:gd name="adj" fmla="val 1260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422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1"/>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24731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9B7A-8169-BF49-AD23-80471787FAA7}"/>
              </a:ext>
            </a:extLst>
          </p:cNvPr>
          <p:cNvSpPr>
            <a:spLocks noGrp="1"/>
          </p:cNvSpPr>
          <p:nvPr>
            <p:ph type="title"/>
          </p:nvPr>
        </p:nvSpPr>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67B1D905-815A-B040-9D2F-A600ADF5E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6" name="Rounded Rectangle 5">
            <a:extLst>
              <a:ext uri="{FF2B5EF4-FFF2-40B4-BE49-F238E27FC236}">
                <a16:creationId xmlns:a16="http://schemas.microsoft.com/office/drawing/2014/main" id="{6636C156-6B01-974F-BDF6-5CB27150CDF2}"/>
              </a:ext>
            </a:extLst>
          </p:cNvPr>
          <p:cNvSpPr/>
          <p:nvPr/>
        </p:nvSpPr>
        <p:spPr bwMode="auto">
          <a:xfrm>
            <a:off x="3893279" y="2676295"/>
            <a:ext cx="1593121" cy="1153691"/>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402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C008-2937-804D-BC63-13A027E6D8BC}"/>
              </a:ext>
            </a:extLst>
          </p:cNvPr>
          <p:cNvSpPr>
            <a:spLocks noGrp="1"/>
          </p:cNvSpPr>
          <p:nvPr>
            <p:ph type="title"/>
          </p:nvPr>
        </p:nvSpPr>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20124870-FDA9-E148-BD83-60EEF5019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6" name="Rounded Rectangle 5">
            <a:extLst>
              <a:ext uri="{FF2B5EF4-FFF2-40B4-BE49-F238E27FC236}">
                <a16:creationId xmlns:a16="http://schemas.microsoft.com/office/drawing/2014/main" id="{A1F21E32-7373-354E-B449-0AD524E6162D}"/>
              </a:ext>
            </a:extLst>
          </p:cNvPr>
          <p:cNvSpPr/>
          <p:nvPr/>
        </p:nvSpPr>
        <p:spPr bwMode="auto">
          <a:xfrm>
            <a:off x="8357015" y="5906124"/>
            <a:ext cx="1768841" cy="277317"/>
          </a:xfrm>
          <a:prstGeom prst="roundRect">
            <a:avLst>
              <a:gd name="adj" fmla="val 1893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130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7646-68DF-C04B-ABE3-7755CB039B29}"/>
              </a:ext>
            </a:extLst>
          </p:cNvPr>
          <p:cNvSpPr>
            <a:spLocks noGrp="1"/>
          </p:cNvSpPr>
          <p:nvPr>
            <p:ph type="title"/>
          </p:nvPr>
        </p:nvSpPr>
        <p:spPr>
          <a:xfrm>
            <a:off x="588263" y="457200"/>
            <a:ext cx="11018520" cy="553998"/>
          </a:xfrm>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0701B93C-664A-5C48-9981-760127F6C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D82858AF-1059-3D4E-8122-F3871F280D5E}"/>
              </a:ext>
            </a:extLst>
          </p:cNvPr>
          <p:cNvSpPr/>
          <p:nvPr/>
        </p:nvSpPr>
        <p:spPr bwMode="auto">
          <a:xfrm>
            <a:off x="2179639" y="1436688"/>
            <a:ext cx="1530428" cy="377122"/>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DE24AE1E-9957-3E42-95F1-4A370C8AD5BE}"/>
              </a:ext>
            </a:extLst>
          </p:cNvPr>
          <p:cNvSpPr/>
          <p:nvPr/>
        </p:nvSpPr>
        <p:spPr bwMode="auto">
          <a:xfrm>
            <a:off x="649211" y="3080479"/>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2484262B-3694-5847-9072-B93F4F926C3F}"/>
              </a:ext>
            </a:extLst>
          </p:cNvPr>
          <p:cNvSpPr/>
          <p:nvPr/>
        </p:nvSpPr>
        <p:spPr bwMode="auto">
          <a:xfrm>
            <a:off x="942937" y="3854971"/>
            <a:ext cx="1170676"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E657F660-1B6A-8D44-97FB-726CD2CEA131}"/>
              </a:ext>
            </a:extLst>
          </p:cNvPr>
          <p:cNvSpPr/>
          <p:nvPr/>
        </p:nvSpPr>
        <p:spPr bwMode="auto">
          <a:xfrm>
            <a:off x="2255657" y="3787515"/>
            <a:ext cx="812503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13">
            <a:extLst>
              <a:ext uri="{FF2B5EF4-FFF2-40B4-BE49-F238E27FC236}">
                <a16:creationId xmlns:a16="http://schemas.microsoft.com/office/drawing/2014/main" id="{BA97C1FB-95A3-B141-96FC-E844301F1847}"/>
              </a:ext>
            </a:extLst>
          </p:cNvPr>
          <p:cNvSpPr/>
          <p:nvPr/>
        </p:nvSpPr>
        <p:spPr bwMode="auto">
          <a:xfrm>
            <a:off x="2240641" y="2225604"/>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787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1D964-08E7-1640-ACDB-621BFF8A475C}"/>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5217" y="1093409"/>
            <a:ext cx="11024508"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t>リリースパイプラインのトリガー設定</a:t>
            </a:r>
            <a:endParaRPr lang="en-US" altLang="ja-JP" dirty="0"/>
          </a:p>
        </p:txBody>
      </p:sp>
    </p:spTree>
    <p:extLst>
      <p:ext uri="{BB962C8B-B14F-4D97-AF65-F5344CB8AC3E}">
        <p14:creationId xmlns:p14="http://schemas.microsoft.com/office/powerpoint/2010/main" val="67871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0862-542E-9349-9157-CF322BE1790C}"/>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32E56CC1-48E6-7E49-945C-62BBDA5DC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307B5490-EC4D-A546-816D-F11915E5958C}"/>
              </a:ext>
            </a:extLst>
          </p:cNvPr>
          <p:cNvSpPr/>
          <p:nvPr/>
        </p:nvSpPr>
        <p:spPr bwMode="auto">
          <a:xfrm>
            <a:off x="2957697" y="2825646"/>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D3AEF084-318C-D84F-9C49-9048C2950AB1}"/>
              </a:ext>
            </a:extLst>
          </p:cNvPr>
          <p:cNvSpPr/>
          <p:nvPr/>
        </p:nvSpPr>
        <p:spPr bwMode="auto">
          <a:xfrm>
            <a:off x="7555043" y="2188563"/>
            <a:ext cx="4144780" cy="3275351"/>
          </a:xfrm>
          <a:prstGeom prst="roundRect">
            <a:avLst>
              <a:gd name="adj" fmla="val 478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713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3611-DC13-104E-BE9A-F277368BFB24}"/>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68C8E51D-C537-1042-8D58-3DF70A3F1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BE0E3333-59F2-7941-B1DF-97601F07133D}"/>
              </a:ext>
            </a:extLst>
          </p:cNvPr>
          <p:cNvSpPr/>
          <p:nvPr/>
        </p:nvSpPr>
        <p:spPr bwMode="auto">
          <a:xfrm>
            <a:off x="2957697" y="3552669"/>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3852ADC-7490-7C47-AE45-08115423CD16}"/>
              </a:ext>
            </a:extLst>
          </p:cNvPr>
          <p:cNvSpPr/>
          <p:nvPr/>
        </p:nvSpPr>
        <p:spPr bwMode="auto">
          <a:xfrm>
            <a:off x="7555043" y="2188563"/>
            <a:ext cx="4144780" cy="3275351"/>
          </a:xfrm>
          <a:prstGeom prst="roundRect">
            <a:avLst>
              <a:gd name="adj" fmla="val 478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107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4994-EA72-3147-956C-209286210E10}"/>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E778C867-5624-EB4F-95A1-E4CB75741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8" y="1091039"/>
            <a:ext cx="11018520" cy="5233267"/>
          </a:xfrm>
          <a:prstGeom prst="rect">
            <a:avLst/>
          </a:prstGeom>
        </p:spPr>
      </p:pic>
      <p:sp>
        <p:nvSpPr>
          <p:cNvPr id="6" name="Rounded Rectangle 5">
            <a:extLst>
              <a:ext uri="{FF2B5EF4-FFF2-40B4-BE49-F238E27FC236}">
                <a16:creationId xmlns:a16="http://schemas.microsoft.com/office/drawing/2014/main" id="{9766601A-3E71-5E4B-BD1F-C7CD0A4EFA7C}"/>
              </a:ext>
            </a:extLst>
          </p:cNvPr>
          <p:cNvSpPr/>
          <p:nvPr/>
        </p:nvSpPr>
        <p:spPr bwMode="auto">
          <a:xfrm>
            <a:off x="3798865" y="2999281"/>
            <a:ext cx="587452" cy="538397"/>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BAE7FC77-50C4-534F-99D1-084257AC2FFA}"/>
              </a:ext>
            </a:extLst>
          </p:cNvPr>
          <p:cNvSpPr/>
          <p:nvPr/>
        </p:nvSpPr>
        <p:spPr bwMode="auto">
          <a:xfrm>
            <a:off x="7555043" y="2188563"/>
            <a:ext cx="4144780" cy="4212237"/>
          </a:xfrm>
          <a:prstGeom prst="roundRect">
            <a:avLst>
              <a:gd name="adj" fmla="val 478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689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955CD-F7FA-F24C-8713-8128D9146F6D}"/>
              </a:ext>
            </a:extLst>
          </p:cNvPr>
          <p:cNvSpPr>
            <a:spLocks noGrp="1"/>
          </p:cNvSpPr>
          <p:nvPr>
            <p:ph type="title"/>
          </p:nvPr>
        </p:nvSpPr>
        <p:spPr/>
        <p:txBody>
          <a:bodyPr/>
          <a:lstStyle/>
          <a:p>
            <a:r>
              <a:rPr lang="en-JP" dirty="0"/>
              <a:t>リリースパイプラインのトリガー設定</a:t>
            </a:r>
          </a:p>
        </p:txBody>
      </p:sp>
      <p:pic>
        <p:nvPicPr>
          <p:cNvPr id="6" name="Picture 5">
            <a:extLst>
              <a:ext uri="{FF2B5EF4-FFF2-40B4-BE49-F238E27FC236}">
                <a16:creationId xmlns:a16="http://schemas.microsoft.com/office/drawing/2014/main" id="{26531CD5-D2EA-1F4F-868D-36AE6AC82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8" name="Rounded Rectangle 7">
            <a:extLst>
              <a:ext uri="{FF2B5EF4-FFF2-40B4-BE49-F238E27FC236}">
                <a16:creationId xmlns:a16="http://schemas.microsoft.com/office/drawing/2014/main" id="{4F4CEDF4-612F-E942-92FB-C864446DBC74}"/>
              </a:ext>
            </a:extLst>
          </p:cNvPr>
          <p:cNvSpPr/>
          <p:nvPr/>
        </p:nvSpPr>
        <p:spPr bwMode="auto">
          <a:xfrm>
            <a:off x="9132810" y="1642671"/>
            <a:ext cx="813163" cy="538397"/>
          </a:xfrm>
          <a:prstGeom prst="roundRect">
            <a:avLst>
              <a:gd name="adj" fmla="val 166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4562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80D5-A00F-FD47-8269-9CEE529C5915}"/>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AF6DCAD3-9634-A74E-8FE9-92AAB621F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8" name="Rounded Rectangle 7">
            <a:extLst>
              <a:ext uri="{FF2B5EF4-FFF2-40B4-BE49-F238E27FC236}">
                <a16:creationId xmlns:a16="http://schemas.microsoft.com/office/drawing/2014/main" id="{501D7431-DF44-F54A-B84D-AB2844B11655}"/>
              </a:ext>
            </a:extLst>
          </p:cNvPr>
          <p:cNvSpPr/>
          <p:nvPr/>
        </p:nvSpPr>
        <p:spPr bwMode="auto">
          <a:xfrm>
            <a:off x="9466288" y="1642671"/>
            <a:ext cx="1196949" cy="538397"/>
          </a:xfrm>
          <a:prstGeom prst="roundRect">
            <a:avLst>
              <a:gd name="adj" fmla="val 166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975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11D0-6FD6-1E4C-8C9D-DA09569DED94}"/>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6ACABFC8-59B1-BB4C-A86F-62BC9496E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8" name="Rounded Rectangle 7">
            <a:extLst>
              <a:ext uri="{FF2B5EF4-FFF2-40B4-BE49-F238E27FC236}">
                <a16:creationId xmlns:a16="http://schemas.microsoft.com/office/drawing/2014/main" id="{75EEC48D-A4BA-B44A-BF67-9BD6EB5815D0}"/>
              </a:ext>
            </a:extLst>
          </p:cNvPr>
          <p:cNvSpPr/>
          <p:nvPr/>
        </p:nvSpPr>
        <p:spPr bwMode="auto">
          <a:xfrm>
            <a:off x="8128000" y="2191509"/>
            <a:ext cx="3586813" cy="1031376"/>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E86C0275-C4C5-BC45-9603-CAAFEF086515}"/>
              </a:ext>
            </a:extLst>
          </p:cNvPr>
          <p:cNvSpPr/>
          <p:nvPr/>
        </p:nvSpPr>
        <p:spPr bwMode="auto">
          <a:xfrm>
            <a:off x="8128000" y="5876144"/>
            <a:ext cx="942975" cy="512164"/>
          </a:xfrm>
          <a:prstGeom prst="roundRect">
            <a:avLst>
              <a:gd name="adj" fmla="val 1836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701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165888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78C2-36B8-7E4B-9230-65A06B258986}"/>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08C68D06-A4D5-AC47-97FF-F28E3C8FA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633790D9-8047-B343-B930-1A63352E7ABD}"/>
              </a:ext>
            </a:extLst>
          </p:cNvPr>
          <p:cNvSpPr/>
          <p:nvPr/>
        </p:nvSpPr>
        <p:spPr bwMode="auto">
          <a:xfrm>
            <a:off x="1414424" y="1514006"/>
            <a:ext cx="1530428" cy="198249"/>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E3844D7D-9DC5-F549-8EB5-9CA8DA751B75}"/>
              </a:ext>
            </a:extLst>
          </p:cNvPr>
          <p:cNvSpPr/>
          <p:nvPr/>
        </p:nvSpPr>
        <p:spPr bwMode="auto">
          <a:xfrm>
            <a:off x="649210" y="2331101"/>
            <a:ext cx="1157105" cy="377122"/>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F7043759-7820-E94C-8516-48B4D00BF4E8}"/>
              </a:ext>
            </a:extLst>
          </p:cNvPr>
          <p:cNvSpPr/>
          <p:nvPr/>
        </p:nvSpPr>
        <p:spPr bwMode="auto">
          <a:xfrm>
            <a:off x="1965508" y="2331101"/>
            <a:ext cx="1530428" cy="377122"/>
          </a:xfrm>
          <a:prstGeom prst="roundRect">
            <a:avLst>
              <a:gd name="adj" fmla="val 2004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DBB583BF-8A15-3440-82F8-EA782DEC14D3}"/>
              </a:ext>
            </a:extLst>
          </p:cNvPr>
          <p:cNvSpPr/>
          <p:nvPr/>
        </p:nvSpPr>
        <p:spPr bwMode="auto">
          <a:xfrm>
            <a:off x="2179638" y="1724304"/>
            <a:ext cx="765214" cy="198249"/>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819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BD6BD-6F5C-8F42-B509-0A31C7D42D68}"/>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E15ED187-00FD-FE44-B61C-A7DE7F7D8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12B2C1DF-DCBB-4147-83C5-71F132E09385}"/>
              </a:ext>
            </a:extLst>
          </p:cNvPr>
          <p:cNvSpPr/>
          <p:nvPr/>
        </p:nvSpPr>
        <p:spPr bwMode="auto">
          <a:xfrm>
            <a:off x="2291348" y="1678898"/>
            <a:ext cx="939032" cy="277318"/>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0C3A2F11-C0A5-CE45-833F-4B98AC745625}"/>
              </a:ext>
            </a:extLst>
          </p:cNvPr>
          <p:cNvSpPr/>
          <p:nvPr/>
        </p:nvSpPr>
        <p:spPr bwMode="auto">
          <a:xfrm>
            <a:off x="3702921" y="2136097"/>
            <a:ext cx="3245019" cy="742013"/>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62CC3F06-F28F-F14A-B900-7282BA278C06}"/>
              </a:ext>
            </a:extLst>
          </p:cNvPr>
          <p:cNvSpPr/>
          <p:nvPr/>
        </p:nvSpPr>
        <p:spPr bwMode="auto">
          <a:xfrm>
            <a:off x="3770377" y="1678898"/>
            <a:ext cx="939032" cy="277318"/>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11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F0E6-0C69-5F40-A763-E0DDF70094F6}"/>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8C383C2B-8D70-D84B-826D-11BE9DCEF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72227A7F-0313-7A43-A0A6-5DBAC687C349}"/>
              </a:ext>
            </a:extLst>
          </p:cNvPr>
          <p:cNvSpPr/>
          <p:nvPr/>
        </p:nvSpPr>
        <p:spPr bwMode="auto">
          <a:xfrm>
            <a:off x="1901602" y="2675744"/>
            <a:ext cx="1673551" cy="427220"/>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942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DE53-1F06-F640-88B1-993377A46AE1}"/>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2DEE1637-2C5F-544B-AE9B-6BAFA74DC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8AB6D0FF-18BC-6D48-8459-7F6047D1C063}"/>
              </a:ext>
            </a:extLst>
          </p:cNvPr>
          <p:cNvSpPr/>
          <p:nvPr/>
        </p:nvSpPr>
        <p:spPr bwMode="auto">
          <a:xfrm>
            <a:off x="5463915" y="5366479"/>
            <a:ext cx="891914" cy="457200"/>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675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05C5-B885-4A4E-953B-2B22F806FAFD}"/>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E6F32ED4-2CD9-5349-BC6F-CE1697F67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8" y="1091039"/>
            <a:ext cx="11018520" cy="5233267"/>
          </a:xfrm>
          <a:prstGeom prst="rect">
            <a:avLst/>
          </a:prstGeom>
        </p:spPr>
      </p:pic>
      <p:sp>
        <p:nvSpPr>
          <p:cNvPr id="6" name="Rounded Rectangle 5">
            <a:extLst>
              <a:ext uri="{FF2B5EF4-FFF2-40B4-BE49-F238E27FC236}">
                <a16:creationId xmlns:a16="http://schemas.microsoft.com/office/drawing/2014/main" id="{BC9FB616-9A31-A446-B95F-48E12D430231}"/>
              </a:ext>
            </a:extLst>
          </p:cNvPr>
          <p:cNvSpPr/>
          <p:nvPr/>
        </p:nvSpPr>
        <p:spPr bwMode="auto">
          <a:xfrm>
            <a:off x="2315980" y="2848132"/>
            <a:ext cx="7225259"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116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6523F-7E5B-CD41-B74B-839867FFA335}"/>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6154730C-6907-7242-B51F-6C9ECEAD2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2CB572A4-9E36-E54A-9A20-E87652847C13}"/>
              </a:ext>
            </a:extLst>
          </p:cNvPr>
          <p:cNvSpPr/>
          <p:nvPr/>
        </p:nvSpPr>
        <p:spPr bwMode="auto">
          <a:xfrm>
            <a:off x="2315980" y="2848132"/>
            <a:ext cx="7225259"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2129AADC-9517-7847-A6E1-EBE81CEB04E5}"/>
              </a:ext>
            </a:extLst>
          </p:cNvPr>
          <p:cNvSpPr/>
          <p:nvPr/>
        </p:nvSpPr>
        <p:spPr bwMode="auto">
          <a:xfrm>
            <a:off x="10140846" y="1741199"/>
            <a:ext cx="1309271" cy="447365"/>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AC7E-76D4-CF4F-8CF2-9C31B9B03A1F}"/>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BA037067-6450-F64F-A38C-D51AAE9A7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445E8BF2-A950-204F-8F75-6484205F8BCC}"/>
              </a:ext>
            </a:extLst>
          </p:cNvPr>
          <p:cNvSpPr/>
          <p:nvPr/>
        </p:nvSpPr>
        <p:spPr bwMode="auto">
          <a:xfrm>
            <a:off x="10463133" y="5846163"/>
            <a:ext cx="1221700" cy="553998"/>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457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1F1B-9850-EE44-8770-EFC26FFDA957}"/>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39EBAE83-787C-2444-884A-4997BF355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Tree>
    <p:extLst>
      <p:ext uri="{BB962C8B-B14F-4D97-AF65-F5344CB8AC3E}">
        <p14:creationId xmlns:p14="http://schemas.microsoft.com/office/powerpoint/2010/main" val="22873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3C85-54A8-924D-B8E3-8E1CD5B3949E}"/>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F197EA09-3933-AC43-A7E7-8C001C8A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F2BB31AB-759E-DC4B-A3C9-D18EF248D0F9}"/>
              </a:ext>
            </a:extLst>
          </p:cNvPr>
          <p:cNvSpPr/>
          <p:nvPr/>
        </p:nvSpPr>
        <p:spPr bwMode="auto">
          <a:xfrm>
            <a:off x="3934917" y="2480873"/>
            <a:ext cx="5568847"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014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E311-1C23-F943-AA42-92EBBF6D3D33}"/>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3070E7C3-7E4D-9C4C-BDD6-655ABD6E1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Tree>
    <p:extLst>
      <p:ext uri="{BB962C8B-B14F-4D97-AF65-F5344CB8AC3E}">
        <p14:creationId xmlns:p14="http://schemas.microsoft.com/office/powerpoint/2010/main" val="108740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261683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ACCCA-4B38-8C42-B244-81B02504EC09}"/>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EF064669-0260-3948-8863-33EB0000C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Tree>
    <p:extLst>
      <p:ext uri="{BB962C8B-B14F-4D97-AF65-F5344CB8AC3E}">
        <p14:creationId xmlns:p14="http://schemas.microsoft.com/office/powerpoint/2010/main" val="299611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8802-9BEA-844D-B028-EB24B887D72D}"/>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043135A2-5242-5246-B91D-9AD88A1F6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AC8F2225-F341-904D-B907-633B2647E6B6}"/>
              </a:ext>
            </a:extLst>
          </p:cNvPr>
          <p:cNvSpPr/>
          <p:nvPr/>
        </p:nvSpPr>
        <p:spPr bwMode="auto">
          <a:xfrm>
            <a:off x="1552029" y="1514006"/>
            <a:ext cx="1221151" cy="221105"/>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2BF185EE-7ACB-194D-A627-36984DA0ACB5}"/>
              </a:ext>
            </a:extLst>
          </p:cNvPr>
          <p:cNvSpPr/>
          <p:nvPr/>
        </p:nvSpPr>
        <p:spPr bwMode="auto">
          <a:xfrm>
            <a:off x="2266562" y="1735111"/>
            <a:ext cx="856052" cy="221105"/>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377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F44F-3295-4748-875B-97321F2F0E4E}"/>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3ED8869C-E05D-D641-84D3-114FA8AA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5513CD26-1D5E-5547-8FBC-0ED3F86526A0}"/>
              </a:ext>
            </a:extLst>
          </p:cNvPr>
          <p:cNvSpPr/>
          <p:nvPr/>
        </p:nvSpPr>
        <p:spPr bwMode="auto">
          <a:xfrm>
            <a:off x="4152511" y="1648918"/>
            <a:ext cx="704302" cy="368795"/>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085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9119-4A1E-1141-A9F4-99482B7532B2}"/>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F0E67254-EA8E-034C-8420-EE7CA60DD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41226376-6896-724A-B782-299227BBAE70}"/>
              </a:ext>
            </a:extLst>
          </p:cNvPr>
          <p:cNvSpPr/>
          <p:nvPr/>
        </p:nvSpPr>
        <p:spPr bwMode="auto">
          <a:xfrm>
            <a:off x="8127999" y="5939852"/>
            <a:ext cx="881089" cy="460948"/>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50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5D19-DA3F-8549-9DC2-D28AED8F4D25}"/>
              </a:ext>
            </a:extLst>
          </p:cNvPr>
          <p:cNvSpPr>
            <a:spLocks noGrp="1"/>
          </p:cNvSpPr>
          <p:nvPr>
            <p:ph type="title"/>
          </p:nvPr>
        </p:nvSpPr>
        <p:spPr/>
        <p:txBody>
          <a:bodyPr/>
          <a:lstStyle/>
          <a:p>
            <a:r>
              <a:rPr lang="en-JP" dirty="0"/>
              <a:t>リリースパイプラインのトリガー設定 &gt; 動作確認</a:t>
            </a:r>
          </a:p>
        </p:txBody>
      </p:sp>
      <p:pic>
        <p:nvPicPr>
          <p:cNvPr id="6" name="Picture 5">
            <a:extLst>
              <a:ext uri="{FF2B5EF4-FFF2-40B4-BE49-F238E27FC236}">
                <a16:creationId xmlns:a16="http://schemas.microsoft.com/office/drawing/2014/main" id="{85D27026-5D2B-E14D-A94F-DB5AC90D7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8" name="Rounded Rectangle 7">
            <a:extLst>
              <a:ext uri="{FF2B5EF4-FFF2-40B4-BE49-F238E27FC236}">
                <a16:creationId xmlns:a16="http://schemas.microsoft.com/office/drawing/2014/main" id="{B62FB83D-6875-694C-B54C-F31D0E8D7532}"/>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82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FDC4C-6C3E-7E47-BEB7-D6BF2FBFBD90}"/>
              </a:ext>
            </a:extLst>
          </p:cNvPr>
          <p:cNvSpPr>
            <a:spLocks noGrp="1"/>
          </p:cNvSpPr>
          <p:nvPr>
            <p:ph type="title"/>
          </p:nvPr>
        </p:nvSpPr>
        <p:spPr/>
        <p:txBody>
          <a:bodyPr/>
          <a:lstStyle/>
          <a:p>
            <a:r>
              <a:rPr lang="en-JP" dirty="0"/>
              <a:t>リリースパイプラインのトリガー設定 &gt; 動作確認</a:t>
            </a:r>
          </a:p>
        </p:txBody>
      </p:sp>
      <p:pic>
        <p:nvPicPr>
          <p:cNvPr id="6" name="Picture 5">
            <a:extLst>
              <a:ext uri="{FF2B5EF4-FFF2-40B4-BE49-F238E27FC236}">
                <a16:creationId xmlns:a16="http://schemas.microsoft.com/office/drawing/2014/main" id="{569FC19B-B1CA-C745-8AE6-EB0940611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8" name="Rounded Rectangle 7">
            <a:extLst>
              <a:ext uri="{FF2B5EF4-FFF2-40B4-BE49-F238E27FC236}">
                <a16:creationId xmlns:a16="http://schemas.microsoft.com/office/drawing/2014/main" id="{32CF923A-A4FB-1B4B-BCA2-5B18262EA74D}"/>
              </a:ext>
            </a:extLst>
          </p:cNvPr>
          <p:cNvSpPr/>
          <p:nvPr/>
        </p:nvSpPr>
        <p:spPr bwMode="auto">
          <a:xfrm>
            <a:off x="3934917" y="2480873"/>
            <a:ext cx="5568847"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335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27922-CBFB-8C46-9E26-E761C71B344E}"/>
              </a:ext>
            </a:extLst>
          </p:cNvPr>
          <p:cNvSpPr>
            <a:spLocks noGrp="1"/>
          </p:cNvSpPr>
          <p:nvPr>
            <p:ph type="title"/>
          </p:nvPr>
        </p:nvSpPr>
        <p:spPr/>
        <p:txBody>
          <a:bodyPr/>
          <a:lstStyle/>
          <a:p>
            <a:r>
              <a:rPr lang="en-JP" dirty="0"/>
              <a:t>リリースパイプラインのトリガー設定 &gt; 動作確認</a:t>
            </a:r>
          </a:p>
        </p:txBody>
      </p:sp>
      <p:pic>
        <p:nvPicPr>
          <p:cNvPr id="6" name="Picture 5">
            <a:extLst>
              <a:ext uri="{FF2B5EF4-FFF2-40B4-BE49-F238E27FC236}">
                <a16:creationId xmlns:a16="http://schemas.microsoft.com/office/drawing/2014/main" id="{E38EC1FE-1053-7744-A209-2B97E2E2B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64" y="1093410"/>
            <a:ext cx="11018520" cy="5227959"/>
          </a:xfrm>
          <a:prstGeom prst="rect">
            <a:avLst/>
          </a:prstGeom>
        </p:spPr>
      </p:pic>
    </p:spTree>
    <p:extLst>
      <p:ext uri="{BB962C8B-B14F-4D97-AF65-F5344CB8AC3E}">
        <p14:creationId xmlns:p14="http://schemas.microsoft.com/office/powerpoint/2010/main" val="7933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EAA14C-C5EB-5C4E-9150-0536F61221C2}"/>
              </a:ext>
            </a:extLst>
          </p:cNvPr>
          <p:cNvSpPr>
            <a:spLocks noGrp="1"/>
          </p:cNvSpPr>
          <p:nvPr>
            <p:ph type="title"/>
          </p:nvPr>
        </p:nvSpPr>
        <p:spPr>
          <a:xfrm>
            <a:off x="588263" y="457200"/>
            <a:ext cx="11018520" cy="553998"/>
          </a:xfrm>
        </p:spPr>
        <p:txBody>
          <a:bodyPr/>
          <a:lstStyle/>
          <a:p>
            <a:r>
              <a:rPr lang="en-JP" dirty="0"/>
              <a:t>リリースパイプラインのトリガー設定 &gt; 動作確認</a:t>
            </a:r>
          </a:p>
        </p:txBody>
      </p:sp>
      <p:sp>
        <p:nvSpPr>
          <p:cNvPr id="7" name="TextBox 6">
            <a:extLst>
              <a:ext uri="{FF2B5EF4-FFF2-40B4-BE49-F238E27FC236}">
                <a16:creationId xmlns:a16="http://schemas.microsoft.com/office/drawing/2014/main" id="{84B4DB2A-4ADF-2D41-9BA5-8275BDD9D12E}"/>
              </a:ext>
            </a:extLst>
          </p:cNvPr>
          <p:cNvSpPr txBox="1"/>
          <p:nvPr/>
        </p:nvSpPr>
        <p:spPr>
          <a:xfrm>
            <a:off x="5846164" y="5209082"/>
            <a:ext cx="65" cy="215444"/>
          </a:xfrm>
          <a:prstGeom prst="rect">
            <a:avLst/>
          </a:prstGeom>
          <a:noFill/>
        </p:spPr>
        <p:txBody>
          <a:bodyPr wrap="none" lIns="0" tIns="0" rIns="0" bIns="0" rtlCol="0">
            <a:spAutoFit/>
          </a:bodyPr>
          <a:lstStyle/>
          <a:p>
            <a:pPr algn="l"/>
            <a:endParaRPr lang="en-JP" sz="14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A0AF4C72-09E0-4340-A773-CBA8D9C2E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13" name="Rounded Rectangle 12">
            <a:extLst>
              <a:ext uri="{FF2B5EF4-FFF2-40B4-BE49-F238E27FC236}">
                <a16:creationId xmlns:a16="http://schemas.microsoft.com/office/drawing/2014/main" id="{FE8FFD39-00AD-EC43-9D48-666CF70F47FF}"/>
              </a:ext>
            </a:extLst>
          </p:cNvPr>
          <p:cNvSpPr/>
          <p:nvPr/>
        </p:nvSpPr>
        <p:spPr bwMode="auto">
          <a:xfrm>
            <a:off x="2179638" y="1436688"/>
            <a:ext cx="1500447" cy="362132"/>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4E29F90A-993F-344E-976F-97F4F0F089A8}"/>
              </a:ext>
            </a:extLst>
          </p:cNvPr>
          <p:cNvSpPr/>
          <p:nvPr/>
        </p:nvSpPr>
        <p:spPr bwMode="auto">
          <a:xfrm>
            <a:off x="2623277" y="2007399"/>
            <a:ext cx="3328261" cy="855722"/>
          </a:xfrm>
          <a:prstGeom prst="roundRect">
            <a:avLst>
              <a:gd name="adj" fmla="val 1080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61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 再掲</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t>Azure DevOps プロジェクトを作成</a:t>
            </a:r>
          </a:p>
          <a:p>
            <a:pPr marL="514350" indent="-514350">
              <a:buClr>
                <a:schemeClr val="accent2"/>
              </a:buClr>
              <a:buFont typeface="+mj-lt"/>
              <a:buAutoNum type="arabicPeriod"/>
            </a:pPr>
            <a:r>
              <a:rPr lang="en-JP" dirty="0"/>
              <a:t>開発WS の</a:t>
            </a:r>
            <a:r>
              <a:rPr lang="ja-JP" altLang="en-US"/>
              <a:t> </a:t>
            </a:r>
            <a:r>
              <a:rPr lang="en-US" altLang="ja-JP" dirty="0"/>
              <a:t>Git </a:t>
            </a:r>
            <a:r>
              <a:rPr lang="ja-JP" altLang="en-US"/>
              <a:t>を構成</a:t>
            </a:r>
            <a:endParaRPr lang="en-US" altLang="ja-JP" dirty="0"/>
          </a:p>
          <a:p>
            <a:pPr marL="514350" indent="-514350">
              <a:buClr>
                <a:schemeClr val="accent2"/>
              </a:buClr>
              <a:buFont typeface="+mj-lt"/>
              <a:buAutoNum type="arabicPeriod"/>
            </a:pPr>
            <a:r>
              <a:rPr lang="en-US" dirty="0"/>
              <a:t>Artifact </a:t>
            </a:r>
            <a:r>
              <a:rPr lang="ja-JP" altLang="en-US"/>
              <a:t>を生成</a:t>
            </a:r>
            <a:endParaRPr lang="en-US" altLang="ja-JP" dirty="0"/>
          </a:p>
          <a:p>
            <a:pPr marL="514350" indent="-514350">
              <a:buClr>
                <a:schemeClr val="accent2"/>
              </a:buClr>
              <a:buFont typeface="+mj-lt"/>
              <a:buAutoNum type="arabicPeriod"/>
            </a:pPr>
            <a:r>
              <a:rPr lang="ja-JP" altLang="en-US"/>
              <a:t>リリースパイプラインを作成</a:t>
            </a:r>
            <a:endParaRPr lang="en-US" altLang="ja-JP" dirty="0"/>
          </a:p>
          <a:p>
            <a:pPr marL="514350" indent="-514350">
              <a:buClr>
                <a:schemeClr val="accent2"/>
              </a:buClr>
              <a:buFont typeface="+mj-lt"/>
              <a:buAutoNum type="arabicPeriod"/>
            </a:pPr>
            <a:r>
              <a:rPr lang="en-US" altLang="ja-JP" dirty="0"/>
              <a:t>Azure DevOps </a:t>
            </a:r>
            <a:r>
              <a:rPr lang="ja-JP" altLang="en-US"/>
              <a:t>から テスト</a:t>
            </a:r>
            <a:r>
              <a:rPr lang="en-US" altLang="ja-JP" dirty="0"/>
              <a:t>WS </a:t>
            </a:r>
            <a:r>
              <a:rPr lang="ja-JP" altLang="en-US"/>
              <a:t>へのアクセスを許可</a:t>
            </a:r>
            <a:endParaRPr lang="en-US" altLang="ja-JP" dirty="0"/>
          </a:p>
          <a:p>
            <a:pPr marL="514350" indent="-514350">
              <a:buClr>
                <a:schemeClr val="accent2"/>
              </a:buClr>
              <a:buFont typeface="+mj-lt"/>
              <a:buAutoNum type="arabicPeriod"/>
            </a:pPr>
            <a:r>
              <a:rPr lang="ja-JP" altLang="en-US"/>
              <a:t>リリースパイプラインのトリガー設定</a:t>
            </a:r>
            <a:endParaRPr lang="en-US" altLang="ja-JP" dirty="0"/>
          </a:p>
        </p:txBody>
      </p:sp>
    </p:spTree>
    <p:extLst>
      <p:ext uri="{BB962C8B-B14F-4D97-AF65-F5344CB8AC3E}">
        <p14:creationId xmlns:p14="http://schemas.microsoft.com/office/powerpoint/2010/main" val="269803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48CB3D4-254F-D44A-94C9-472A5CFCE7BD}"/>
              </a:ext>
            </a:extLst>
          </p:cNvPr>
          <p:cNvPicPr>
            <a:picLocks noChangeAspect="1"/>
          </p:cNvPicPr>
          <p:nvPr/>
        </p:nvPicPr>
        <p:blipFill>
          <a:blip r:embed="rId3">
            <a:duotone>
              <a:prstClr val="black"/>
              <a:schemeClr val="tx2">
                <a:tint val="45000"/>
                <a:satMod val="400000"/>
              </a:schemeClr>
            </a:duotone>
            <a:extLst>
              <a:ext uri="{96DAC541-7B7A-43D3-8B79-37D633B846F1}">
                <asvg:svgBlip xmlns:asvg="http://schemas.microsoft.com/office/drawing/2016/SVG/main" r:embed="rId4"/>
              </a:ext>
            </a:extLst>
          </a:blip>
          <a:stretch>
            <a:fillRect/>
          </a:stretch>
        </p:blipFill>
        <p:spPr>
          <a:xfrm>
            <a:off x="6400800" y="1071184"/>
            <a:ext cx="4516923" cy="4544052"/>
          </a:xfrm>
          <a:prstGeom prst="rect">
            <a:avLst/>
          </a:prstGeom>
        </p:spPr>
      </p:pic>
      <p:sp>
        <p:nvSpPr>
          <p:cNvPr id="2" name="Title 1">
            <a:extLst>
              <a:ext uri="{FF2B5EF4-FFF2-40B4-BE49-F238E27FC236}">
                <a16:creationId xmlns:a16="http://schemas.microsoft.com/office/drawing/2014/main" id="{47714948-41BC-3447-8CEC-464D6B58B8BA}"/>
              </a:ext>
            </a:extLst>
          </p:cNvPr>
          <p:cNvSpPr>
            <a:spLocks noGrp="1"/>
          </p:cNvSpPr>
          <p:nvPr>
            <p:ph type="title"/>
          </p:nvPr>
        </p:nvSpPr>
        <p:spPr/>
        <p:txBody>
          <a:bodyPr/>
          <a:lstStyle/>
          <a:p>
            <a:r>
              <a:rPr lang="en-JP" dirty="0"/>
              <a:t>参考文献</a:t>
            </a:r>
          </a:p>
        </p:txBody>
      </p:sp>
      <p:sp>
        <p:nvSpPr>
          <p:cNvPr id="3" name="Content Placeholder 2">
            <a:extLst>
              <a:ext uri="{FF2B5EF4-FFF2-40B4-BE49-F238E27FC236}">
                <a16:creationId xmlns:a16="http://schemas.microsoft.com/office/drawing/2014/main" id="{FDD8350D-C1E8-C144-AE1B-E3246B8FABA0}"/>
              </a:ext>
            </a:extLst>
          </p:cNvPr>
          <p:cNvSpPr>
            <a:spLocks noGrp="1"/>
          </p:cNvSpPr>
          <p:nvPr>
            <p:ph idx="1"/>
          </p:nvPr>
        </p:nvSpPr>
        <p:spPr>
          <a:xfrm>
            <a:off x="584200" y="1435503"/>
            <a:ext cx="11018520" cy="732508"/>
          </a:xfrm>
        </p:spPr>
        <p:txBody>
          <a:bodyPr/>
          <a:lstStyle/>
          <a:p>
            <a:pPr>
              <a:buClr>
                <a:schemeClr val="accent2"/>
              </a:buClr>
              <a:buFont typeface="Wingdings" pitchFamily="2" charset="2"/>
              <a:buChar char="§"/>
            </a:pPr>
            <a:r>
              <a:rPr lang="en-US" sz="1400" dirty="0">
                <a:hlinkClick r:id="rId5"/>
              </a:rPr>
              <a:t>Azure Synapse Analytics </a:t>
            </a:r>
            <a:r>
              <a:rPr lang="ja-JP" altLang="en-US" sz="1400">
                <a:hlinkClick r:id="rId5"/>
              </a:rPr>
              <a:t>における継続的インテグレーションとデリバリー </a:t>
            </a:r>
            <a:r>
              <a:rPr lang="en-US" altLang="ja-JP" sz="1400" dirty="0">
                <a:hlinkClick r:id="rId5"/>
              </a:rPr>
              <a:t>- </a:t>
            </a:r>
            <a:r>
              <a:rPr lang="en-US" sz="1400" dirty="0">
                <a:hlinkClick r:id="rId5"/>
              </a:rPr>
              <a:t>Azure Synapse Analytics | Microsoft Docs</a:t>
            </a:r>
            <a:endParaRPr lang="en-US" sz="1400" dirty="0">
              <a:hlinkClick r:id="rId6"/>
            </a:endParaRPr>
          </a:p>
          <a:p>
            <a:pPr>
              <a:buClr>
                <a:schemeClr val="accent2"/>
              </a:buClr>
              <a:buFont typeface="Wingdings" pitchFamily="2" charset="2"/>
              <a:buChar char="§"/>
            </a:pPr>
            <a:r>
              <a:rPr lang="en-US" sz="1400" dirty="0">
                <a:hlinkClick r:id="rId6"/>
              </a:rPr>
              <a:t>Synapse Studio </a:t>
            </a:r>
            <a:r>
              <a:rPr lang="ja-JP" altLang="en-US" sz="1400">
                <a:hlinkClick r:id="rId6"/>
              </a:rPr>
              <a:t>でのソース管理 </a:t>
            </a:r>
            <a:r>
              <a:rPr lang="en-US" altLang="ja-JP" sz="1400" dirty="0">
                <a:hlinkClick r:id="rId6"/>
              </a:rPr>
              <a:t>- </a:t>
            </a:r>
            <a:r>
              <a:rPr lang="en-US" sz="1400" dirty="0">
                <a:hlinkClick r:id="rId6"/>
              </a:rPr>
              <a:t>Azure Synapse Analytics | Microsoft Docs</a:t>
            </a:r>
            <a:endParaRPr lang="en-US" sz="1400" dirty="0"/>
          </a:p>
          <a:p>
            <a:pPr>
              <a:buClr>
                <a:schemeClr val="accent2"/>
              </a:buClr>
              <a:buFont typeface="Wingdings" pitchFamily="2" charset="2"/>
              <a:buChar char="§"/>
            </a:pPr>
            <a:r>
              <a:rPr lang="en-US" sz="1400" dirty="0">
                <a:hlinkClick r:id="rId7"/>
              </a:rPr>
              <a:t>CI CD in Azure Synapse Analytics Part 4 - The Release Pipeline - Microsoft Tech Community</a:t>
            </a:r>
            <a:endParaRPr lang="en-JP" sz="1400" dirty="0"/>
          </a:p>
        </p:txBody>
      </p:sp>
    </p:spTree>
    <p:extLst>
      <p:ext uri="{BB962C8B-B14F-4D97-AF65-F5344CB8AC3E}">
        <p14:creationId xmlns:p14="http://schemas.microsoft.com/office/powerpoint/2010/main" val="55436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0.xml><?xml version="1.0" encoding="utf-8"?>
<a:theme xmlns:a="http://schemas.openxmlformats.org/drawingml/2006/main" name="5_Black Templat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err="1" smtClean="0">
            <a:gradFill>
              <a:gsLst>
                <a:gs pos="2917">
                  <a:schemeClr val="tx1"/>
                </a:gs>
                <a:gs pos="30000">
                  <a:schemeClr val="tx1"/>
                </a:gs>
              </a:gsLst>
              <a:lin ang="5400000" scaled="0"/>
            </a:gradFill>
            <a:latin typeface="+mn-lt"/>
          </a:defRPr>
        </a:defPPr>
      </a:lstStyle>
    </a:txDef>
  </a:objectDefaults>
  <a:extraClrSchemeLst/>
  <a:extLst>
    <a:ext uri="{05A4C25C-085E-4340-85A3-A5531E510DB2}">
      <thm15:themeFamily xmlns:thm15="http://schemas.microsoft.com/office/thememl/2012/main" name="16-9_Blue_Business_2019_05.potx" id="{A99B29A9-6DA2-4026-8283-D3DCD1CEE43C}" vid="{8FAF97BF-6EE5-4632-A7B1-2870D8259FF5}"/>
    </a:ext>
  </a:extLst>
</a:theme>
</file>

<file path=ppt/theme/theme11.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4.potx" id="{3722716F-4C2F-48BE-ACED-7B756E405FAF}" vid="{A21A9244-E330-4279-9608-B4BCCC70D321}"/>
    </a:ext>
  </a:extLst>
</a:theme>
</file>

<file path=ppt/theme/theme12.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3.xml><?xml version="1.0" encoding="utf-8"?>
<a:theme xmlns:a="http://schemas.openxmlformats.org/drawingml/2006/main" name="6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defPPr algn="ctr" defTabSz="932472" fontAlgn="base">
          <a:spcBef>
            <a:spcPct val="0"/>
          </a:spcBef>
          <a:spcAft>
            <a:spcPct val="0"/>
          </a:spcAft>
          <a:defRPr sz="1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06F86665-2B33-4F57-ADC6-2B737BC67347}"/>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5.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SF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2.potx" id="{71CFA071-08EA-4004-A754-9AD9BABBE25A}" vid="{670BEAA2-408A-4DDD-8F96-585C23CC66FB}"/>
    </a:ext>
  </a:extLst>
</a:theme>
</file>

<file path=ppt/theme/theme9.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1704</Words>
  <Application>Microsoft Macintosh PowerPoint</Application>
  <PresentationFormat>Widescreen</PresentationFormat>
  <Paragraphs>498</Paragraphs>
  <Slides>101</Slides>
  <Notes>2</Notes>
  <HiddenSlides>0</HiddenSlides>
  <MMClips>0</MMClips>
  <ScaleCrop>false</ScaleCrop>
  <HeadingPairs>
    <vt:vector size="8" baseType="variant">
      <vt:variant>
        <vt:lpstr>Fonts Used</vt:lpstr>
      </vt:variant>
      <vt:variant>
        <vt:i4>10</vt:i4>
      </vt:variant>
      <vt:variant>
        <vt:lpstr>Theme</vt:lpstr>
      </vt:variant>
      <vt:variant>
        <vt:i4>13</vt:i4>
      </vt:variant>
      <vt:variant>
        <vt:lpstr>Embedded OLE Servers</vt:lpstr>
      </vt:variant>
      <vt:variant>
        <vt:i4>1</vt:i4>
      </vt:variant>
      <vt:variant>
        <vt:lpstr>Slide Titles</vt:lpstr>
      </vt:variant>
      <vt:variant>
        <vt:i4>101</vt:i4>
      </vt:variant>
    </vt:vector>
  </HeadingPairs>
  <TitlesOfParts>
    <vt:vector size="125" baseType="lpstr">
      <vt:lpstr>System Font Regular</vt:lpstr>
      <vt:lpstr>Ted Next</vt:lpstr>
      <vt:lpstr>Arial</vt:lpstr>
      <vt:lpstr>Calibri</vt:lpstr>
      <vt:lpstr>Consolas</vt:lpstr>
      <vt:lpstr>DIN Condensed</vt:lpstr>
      <vt:lpstr>Segoe UI</vt:lpstr>
      <vt:lpstr>Segoe UI Light</vt:lpstr>
      <vt:lpstr>Segoe UI Semibold</vt:lpstr>
      <vt:lpstr>Wingdings</vt:lpstr>
      <vt:lpstr>1_Black Template</vt:lpstr>
      <vt:lpstr>Black Template</vt:lpstr>
      <vt:lpstr>1_6-51096_Microsoft_Inspire_Black_Template</vt:lpstr>
      <vt:lpstr>White Template</vt:lpstr>
      <vt:lpstr>1_White Template</vt:lpstr>
      <vt:lpstr>1_Microsoft 365 PPT Template - 2018</vt:lpstr>
      <vt:lpstr>2_Black Template</vt:lpstr>
      <vt:lpstr>2_White Template</vt:lpstr>
      <vt:lpstr>Azure PPT Template - 2018</vt:lpstr>
      <vt:lpstr>5_Black Template</vt:lpstr>
      <vt:lpstr>9-51151_Build_Black_Template</vt:lpstr>
      <vt:lpstr>3_Black Template</vt:lpstr>
      <vt:lpstr>6_Black Template</vt:lpstr>
      <vt:lpstr>think-cell Slide</vt:lpstr>
      <vt:lpstr>Azure Synapse Analytics CI/CD 概要 </vt:lpstr>
      <vt:lpstr>本セッションのゴール</vt:lpstr>
      <vt:lpstr>CI/CD</vt:lpstr>
      <vt:lpstr>コンポーネント</vt:lpstr>
      <vt:lpstr>CI/CD のフロー (例)</vt:lpstr>
      <vt:lpstr>CI/CD のフロー (例)</vt:lpstr>
      <vt:lpstr>CI/CD のフロー (例)</vt:lpstr>
      <vt:lpstr>CI/CD のフロー (例)</vt:lpstr>
      <vt:lpstr>CI/CD のフロー (例)</vt:lpstr>
      <vt:lpstr>CI/CD のフロー (例)</vt:lpstr>
      <vt:lpstr>CI/CD のフロー (例)</vt:lpstr>
      <vt:lpstr>CI/CD のフロー (本セッションのスコープ)</vt:lpstr>
      <vt:lpstr>ソフトウェア開発における CI/CD との違い</vt:lpstr>
      <vt:lpstr>CI/CD の構築 (テストWSまで, Azure DevOps利用)</vt:lpstr>
      <vt:lpstr>CI/CD の構築手順 (例)</vt:lpstr>
      <vt:lpstr>CI/CD の構築手順 (例)</vt:lpstr>
      <vt:lpstr>Azure DevOps プロジェクトを作成</vt:lpstr>
      <vt:lpstr>Azure DevOps プロジェクトを作成</vt:lpstr>
      <vt:lpstr>Azure DevOps プロジェクトを作成</vt:lpstr>
      <vt:lpstr>Azure DevOps プロジェクトを作成</vt:lpstr>
      <vt:lpstr>Azure DevOps プロジェクトを作成</vt:lpstr>
      <vt:lpstr>Azure DevOps プロジェクトを作成</vt:lpstr>
      <vt:lpstr>Azure DevOps プロジェクトを作成</vt:lpstr>
      <vt:lpstr>CI/CD の構築手順 (例)</vt:lpstr>
      <vt:lpstr>開発WS の Git を構成</vt:lpstr>
      <vt:lpstr>開発WS の Git を構成</vt:lpstr>
      <vt:lpstr>開発WS の Git を構成</vt:lpstr>
      <vt:lpstr>開発WS の Git を構成</vt:lpstr>
      <vt:lpstr>開発WS の Git を構成</vt:lpstr>
      <vt:lpstr>開発WS の Git を構成</vt:lpstr>
      <vt:lpstr>開発WS の Git を構成</vt:lpstr>
      <vt:lpstr>CI/CD の構築手順 (例)</vt:lpstr>
      <vt:lpstr>Artifact を生成</vt:lpstr>
      <vt:lpstr>Artifact を生成</vt:lpstr>
      <vt:lpstr>Artifact を生成</vt:lpstr>
      <vt:lpstr>Artifact を生成</vt:lpstr>
      <vt:lpstr>Artifact を生成</vt:lpstr>
      <vt:lpstr>CI/CD の構築手順 (例)</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 &lt; 発行ブランチを生成</vt:lpstr>
      <vt:lpstr>リリースパイプラインを作成 &lt; 発行ブランチを生成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vt:lpstr>
      <vt:lpstr>リリースパイプラインを作成</vt:lpstr>
      <vt:lpstr>リリースパイプラインを作成</vt:lpstr>
      <vt:lpstr>リリースパイプラインを作成</vt:lpstr>
      <vt:lpstr>CI/CD の構築手順 (例)</vt:lpstr>
      <vt:lpstr>Azure DevOps から テストWS へのアクセスを許可</vt:lpstr>
      <vt:lpstr>Azure DevOps から テストWS へのアクセスを許可</vt:lpstr>
      <vt:lpstr>Azure DevOps から テストWS へのアクセスを許可</vt:lpstr>
      <vt:lpstr>Azure DevOps から テストWS へのアクセスを許可</vt:lpstr>
      <vt:lpstr>Azure DevOps から テストWS へのアクセスを許可</vt:lpstr>
      <vt:lpstr>CI/CD の構築手順 (例)</vt:lpstr>
      <vt:lpstr>リリースパイプラインのトリガー設定</vt:lpstr>
      <vt:lpstr>リリースパイプラインのトリガー設定</vt:lpstr>
      <vt:lpstr>リリースパイプラインのトリガー設定</vt:lpstr>
      <vt:lpstr>リリースパイプラインのトリガー設定</vt:lpstr>
      <vt:lpstr>リリースパイプラインのトリガー設定</vt:lpstr>
      <vt:lpstr>リリースパイプラインのトリガー設定</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CI/CD の構築手順 (例, 再掲)</vt:lpstr>
      <vt:lpstr>参考文献</vt:lpstr>
      <vt:lpstr>本セッションのゴール (再掲)</vt:lpstr>
      <vt:lpstr>PowerPoint Presentation</vt:lpstr>
    </vt:vector>
  </TitlesOfParts>
  <Manager>Koji Shimizu</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Synapse Analytics CI/CD Introduction for OpenHack MDW 2021/11/25</dc:title>
  <dc:subject/>
  <dc:creator>Keisuke Takahashi (keisuke.takahashi@microsoft.com)</dc:creator>
  <cp:keywords/>
  <dc:description/>
  <cp:lastModifiedBy/>
  <cp:revision>78</cp:revision>
  <dcterms:created xsi:type="dcterms:W3CDTF">2021-05-23T20:22:18Z</dcterms:created>
  <dcterms:modified xsi:type="dcterms:W3CDTF">2022-08-05T05:34:33Z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Text">
    <vt:lpwstr>Classified as Microsoft Highly Confidential</vt:lpwstr>
  </property>
  <property fmtid="{D5CDD505-2E9C-101B-9397-08002B2CF9AE}" pid="3" name="ClassificationContentMarkingFooterText">
    <vt:lpwstr>Classified as Microsoft Confidential</vt:lpwstr>
  </property>
</Properties>
</file>